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8" r:id="rId3"/>
    <p:sldId id="299" r:id="rId5"/>
    <p:sldId id="300" r:id="rId6"/>
    <p:sldId id="331" r:id="rId7"/>
    <p:sldId id="323" r:id="rId8"/>
    <p:sldId id="340" r:id="rId9"/>
    <p:sldId id="333" r:id="rId10"/>
    <p:sldId id="339" r:id="rId11"/>
    <p:sldId id="335" r:id="rId12"/>
    <p:sldId id="327" r:id="rId13"/>
    <p:sldId id="332" r:id="rId14"/>
    <p:sldId id="329" r:id="rId15"/>
    <p:sldId id="260" r:id="rId16"/>
    <p:sldId id="337" r:id="rId17"/>
  </p:sldIdLst>
  <p:sldSz cx="12192000" cy="6858000"/>
  <p:notesSz cx="6858000" cy="9144000"/>
  <p:embeddedFontLst>
    <p:embeddedFont>
      <p:font typeface="黑体" panose="02010609060101010101" charset="-122"/>
      <p:regular r:id="rId21"/>
    </p:embeddedFont>
    <p:embeddedFont>
      <p:font typeface="字魂35号-经典雅黑" panose="02000000000000000000" pitchFamily="2" charset="-122"/>
      <p:regular r:id="rId22"/>
    </p:embeddedFont>
    <p:embeddedFont>
      <p:font typeface="等线" panose="02010600030101010101" charset="-122"/>
      <p:regular r:id="rId23"/>
    </p:embeddedFont>
    <p:embeddedFont>
      <p:font typeface="等线 Light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10" y="72"/>
      </p:cViewPr>
      <p:guideLst>
        <p:guide orient="horz" pos="20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54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38427-C6DE-454A-BBB4-FFF6BD7EE6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8E3F9-5158-427E-AEB3-5AFAA28859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3792-80AE-42B4-B403-9EE75599D3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-350519" y="0"/>
            <a:ext cx="868680" cy="761999"/>
          </a:xfrm>
          <a:prstGeom prst="parallelogram">
            <a:avLst>
              <a:gd name="adj" fmla="val 43185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4"/>
          <p:cNvSpPr/>
          <p:nvPr userDrawn="1"/>
        </p:nvSpPr>
        <p:spPr>
          <a:xfrm>
            <a:off x="347241" y="0"/>
            <a:ext cx="2604303" cy="185195"/>
          </a:xfrm>
          <a:custGeom>
            <a:avLst/>
            <a:gdLst>
              <a:gd name="connsiteX0" fmla="*/ 0 w 2604303"/>
              <a:gd name="connsiteY0" fmla="*/ 0 h 185195"/>
              <a:gd name="connsiteX1" fmla="*/ 2604303 w 2604303"/>
              <a:gd name="connsiteY1" fmla="*/ 0 h 185195"/>
              <a:gd name="connsiteX2" fmla="*/ 2604303 w 2604303"/>
              <a:gd name="connsiteY2" fmla="*/ 185195 h 185195"/>
              <a:gd name="connsiteX3" fmla="*/ 0 w 2604303"/>
              <a:gd name="connsiteY3" fmla="*/ 185195 h 185195"/>
              <a:gd name="connsiteX4" fmla="*/ 0 w 2604303"/>
              <a:gd name="connsiteY4" fmla="*/ 0 h 185195"/>
              <a:gd name="connsiteX0-1" fmla="*/ 0 w 2604303"/>
              <a:gd name="connsiteY0-2" fmla="*/ 0 h 185195"/>
              <a:gd name="connsiteX1-3" fmla="*/ 2604303 w 2604303"/>
              <a:gd name="connsiteY1-4" fmla="*/ 0 h 185195"/>
              <a:gd name="connsiteX2-5" fmla="*/ 2512863 w 2604303"/>
              <a:gd name="connsiteY2-6" fmla="*/ 185195 h 185195"/>
              <a:gd name="connsiteX3-7" fmla="*/ 0 w 2604303"/>
              <a:gd name="connsiteY3-8" fmla="*/ 185195 h 185195"/>
              <a:gd name="connsiteX4-9" fmla="*/ 0 w 2604303"/>
              <a:gd name="connsiteY4-10" fmla="*/ 0 h 1851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4303" h="185195">
                <a:moveTo>
                  <a:pt x="0" y="0"/>
                </a:moveTo>
                <a:lnTo>
                  <a:pt x="2604303" y="0"/>
                </a:lnTo>
                <a:lnTo>
                  <a:pt x="2512863" y="185195"/>
                </a:lnTo>
                <a:lnTo>
                  <a:pt x="0" y="185195"/>
                </a:lnTo>
                <a:lnTo>
                  <a:pt x="0" y="0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 userDrawn="1"/>
        </p:nvSpPr>
        <p:spPr>
          <a:xfrm>
            <a:off x="137162" y="90238"/>
            <a:ext cx="662938" cy="58152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034581"/>
              </a:gs>
              <a:gs pos="100000">
                <a:srgbClr val="6CAFEF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 userDrawn="1"/>
        </p:nvSpPr>
        <p:spPr>
          <a:xfrm>
            <a:off x="-56225" y="402311"/>
            <a:ext cx="386773" cy="339275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-28317" y="147908"/>
            <a:ext cx="305524" cy="268004"/>
          </a:xfrm>
          <a:prstGeom prst="parallelogram">
            <a:avLst>
              <a:gd name="adj" fmla="val 43185"/>
            </a:avLst>
          </a:prstGeom>
          <a:gradFill>
            <a:gsLst>
              <a:gs pos="0">
                <a:srgbClr val="6CAFE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4" name="平行四边形 13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788035" y="189230"/>
            <a:ext cx="2897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输入您的标题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618697" y="494360"/>
            <a:ext cx="178012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您需要的标题文字内容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64515-D8C7-4BCC-9B7D-7AAD821193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42C1E-5C31-4C14-8778-A1F8893BF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7" Type="http://schemas.openxmlformats.org/officeDocument/2006/relationships/notesSlide" Target="../notesSlides/notesSlide11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40.xml"/><Relationship Id="rId7" Type="http://schemas.openxmlformats.org/officeDocument/2006/relationships/image" Target="../media/image15.png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5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image" Target="../media/image17.png"/><Relationship Id="rId10" Type="http://schemas.openxmlformats.org/officeDocument/2006/relationships/tags" Target="../tags/tag141.xml"/><Relationship Id="rId1" Type="http://schemas.openxmlformats.org/officeDocument/2006/relationships/tags" Target="../tags/tag1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9" Type="http://schemas.openxmlformats.org/officeDocument/2006/relationships/tags" Target="../tags/tag40.xml"/><Relationship Id="rId18" Type="http://schemas.openxmlformats.org/officeDocument/2006/relationships/image" Target="../media/image7.png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0" Type="http://schemas.openxmlformats.org/officeDocument/2006/relationships/notesSlide" Target="../notesSlides/notesSlide8.xml"/><Relationship Id="rId4" Type="http://schemas.openxmlformats.org/officeDocument/2006/relationships/tags" Target="../tags/tag44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78.xml"/><Relationship Id="rId37" Type="http://schemas.openxmlformats.org/officeDocument/2006/relationships/tags" Target="../tags/tag77.xml"/><Relationship Id="rId36" Type="http://schemas.openxmlformats.org/officeDocument/2006/relationships/tags" Target="../tags/tag76.xml"/><Relationship Id="rId35" Type="http://schemas.openxmlformats.org/officeDocument/2006/relationships/tags" Target="../tags/tag75.xml"/><Relationship Id="rId34" Type="http://schemas.openxmlformats.org/officeDocument/2006/relationships/tags" Target="../tags/tag74.xml"/><Relationship Id="rId33" Type="http://schemas.openxmlformats.org/officeDocument/2006/relationships/tags" Target="../tags/tag73.xml"/><Relationship Id="rId32" Type="http://schemas.openxmlformats.org/officeDocument/2006/relationships/tags" Target="../tags/tag72.xml"/><Relationship Id="rId31" Type="http://schemas.openxmlformats.org/officeDocument/2006/relationships/tags" Target="../tags/tag71.xml"/><Relationship Id="rId30" Type="http://schemas.openxmlformats.org/officeDocument/2006/relationships/tags" Target="../tags/tag70.xml"/><Relationship Id="rId3" Type="http://schemas.openxmlformats.org/officeDocument/2006/relationships/tags" Target="../tags/tag43.xml"/><Relationship Id="rId29" Type="http://schemas.openxmlformats.org/officeDocument/2006/relationships/tags" Target="../tags/tag69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tags" Target="../tags/tag62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tags" Target="../tags/tag4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image" Target="../media/image10.png"/><Relationship Id="rId4" Type="http://schemas.openxmlformats.org/officeDocument/2006/relationships/tags" Target="../tags/tag80.xml"/><Relationship Id="rId39" Type="http://schemas.openxmlformats.org/officeDocument/2006/relationships/notesSlide" Target="../notesSlides/notesSlide9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108.xml"/><Relationship Id="rId36" Type="http://schemas.openxmlformats.org/officeDocument/2006/relationships/tags" Target="../tags/tag107.xml"/><Relationship Id="rId35" Type="http://schemas.openxmlformats.org/officeDocument/2006/relationships/tags" Target="../tags/tag106.xml"/><Relationship Id="rId34" Type="http://schemas.openxmlformats.org/officeDocument/2006/relationships/tags" Target="../tags/tag105.xml"/><Relationship Id="rId33" Type="http://schemas.openxmlformats.org/officeDocument/2006/relationships/tags" Target="../tags/tag104.xml"/><Relationship Id="rId32" Type="http://schemas.openxmlformats.org/officeDocument/2006/relationships/tags" Target="../tags/tag103.xml"/><Relationship Id="rId31" Type="http://schemas.openxmlformats.org/officeDocument/2006/relationships/tags" Target="../tags/tag102.xml"/><Relationship Id="rId30" Type="http://schemas.openxmlformats.org/officeDocument/2006/relationships/tags" Target="../tags/tag101.xml"/><Relationship Id="rId3" Type="http://schemas.openxmlformats.org/officeDocument/2006/relationships/image" Target="../media/image9.png"/><Relationship Id="rId29" Type="http://schemas.openxmlformats.org/officeDocument/2006/relationships/tags" Target="../tags/tag100.xml"/><Relationship Id="rId28" Type="http://schemas.openxmlformats.org/officeDocument/2006/relationships/tags" Target="../tags/tag99.xml"/><Relationship Id="rId27" Type="http://schemas.openxmlformats.org/officeDocument/2006/relationships/tags" Target="../tags/tag98.xml"/><Relationship Id="rId26" Type="http://schemas.openxmlformats.org/officeDocument/2006/relationships/tags" Target="../tags/tag97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image" Target="../media/image14.png"/><Relationship Id="rId20" Type="http://schemas.openxmlformats.org/officeDocument/2006/relationships/tags" Target="../tags/tag92.xml"/><Relationship Id="rId2" Type="http://schemas.openxmlformats.org/officeDocument/2006/relationships/image" Target="../media/image8.png"/><Relationship Id="rId19" Type="http://schemas.openxmlformats.org/officeDocument/2006/relationships/image" Target="../media/image13.png"/><Relationship Id="rId18" Type="http://schemas.openxmlformats.org/officeDocument/2006/relationships/tags" Target="../tags/tag91.xml"/><Relationship Id="rId17" Type="http://schemas.openxmlformats.org/officeDocument/2006/relationships/image" Target="../media/image12.png"/><Relationship Id="rId16" Type="http://schemas.openxmlformats.org/officeDocument/2006/relationships/tags" Target="../tags/tag90.xml"/><Relationship Id="rId15" Type="http://schemas.openxmlformats.org/officeDocument/2006/relationships/image" Target="../media/image11.png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381002" y="0"/>
            <a:ext cx="12573002" cy="6858000"/>
            <a:chOff x="-381002" y="0"/>
            <a:chExt cx="12573002" cy="6858000"/>
          </a:xfrm>
        </p:grpSpPr>
        <p:sp>
          <p:nvSpPr>
            <p:cNvPr id="77" name="矩形 76"/>
            <p:cNvSpPr/>
            <p:nvPr/>
          </p:nvSpPr>
          <p:spPr>
            <a:xfrm>
              <a:off x="-376935" y="0"/>
              <a:ext cx="12568935" cy="6858000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-381002" y="3842795"/>
              <a:ext cx="12568935" cy="3010113"/>
            </a:xfrm>
            <a:prstGeom prst="rect">
              <a:avLst/>
            </a:prstGeom>
            <a:gradFill>
              <a:gsLst>
                <a:gs pos="67000">
                  <a:schemeClr val="bg1">
                    <a:alpha val="51000"/>
                  </a:schemeClr>
                </a:gs>
                <a:gs pos="0">
                  <a:srgbClr val="2572B6">
                    <a:alpha val="2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127000" dist="38100" dir="8100000" algn="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127000" dist="38100" dir="8100000" algn="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899150" y="2489835"/>
            <a:ext cx="5552440" cy="1391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7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“</a:t>
            </a:r>
            <a:r>
              <a:rPr lang="zh-CN" altLang="en-US" sz="7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知启校园</a:t>
            </a:r>
            <a:r>
              <a:rPr lang="en-US" altLang="zh-CN" sz="7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”</a:t>
            </a:r>
            <a:endParaRPr lang="en-US" altLang="zh-CN" sz="7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7" name="图片 6" descr="搜索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1680" y="235585"/>
            <a:ext cx="914400" cy="914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72200" y="3925570"/>
            <a:ext cx="5398770" cy="454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——</a:t>
            </a:r>
            <a:r>
              <a:rPr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基于AI的智能问答与知识共享平台</a:t>
            </a:r>
            <a:endParaRPr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58535" y="4969510"/>
            <a:ext cx="5444490" cy="368300"/>
          </a:xfrm>
          <a:prstGeom prst="rect">
            <a:avLst/>
          </a:prstGeom>
          <a:solidFill>
            <a:srgbClr val="1D6D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汇报组：拼图工坊</a:t>
            </a:r>
            <a:r>
              <a:rPr lang="en-US" altLang="zh-CN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       </a:t>
            </a:r>
            <a:r>
              <a:rPr lang="zh-CN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汇报人：孟芷萱</a:t>
            </a:r>
            <a:endParaRPr lang="zh-CN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58535" y="5628005"/>
            <a:ext cx="5444490" cy="368300"/>
          </a:xfrm>
          <a:prstGeom prst="rect">
            <a:avLst/>
          </a:prstGeom>
          <a:solidFill>
            <a:srgbClr val="1D6DB4"/>
          </a:solidFill>
        </p:spPr>
        <p:txBody>
          <a:bodyPr wrap="square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组员：蔡灿</a:t>
            </a:r>
            <a:r>
              <a:rPr lang="en-US" altLang="zh-CN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|</a:t>
            </a: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邓文秀</a:t>
            </a:r>
            <a:r>
              <a:rPr lang="en-US" altLang="zh-CN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|</a:t>
            </a: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古秉原</a:t>
            </a:r>
            <a:r>
              <a:rPr lang="en-US" altLang="zh-CN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|</a:t>
            </a: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张雪琳</a:t>
            </a:r>
            <a:r>
              <a:rPr lang="en-US" altLang="zh-CN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|</a:t>
            </a:r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孟芷萱</a:t>
            </a:r>
            <a:endParaRPr lang="zh-CN" altLang="en-US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3" grpId="0" bldLvl="0" animBg="1"/>
      <p:bldP spid="5" grpId="0" bldLvl="0" animBg="1"/>
      <p:bldP spid="26" grpId="0" bldLvl="0" animBg="1"/>
      <p:bldP spid="71" grpId="0" bldLvl="0" animBg="1"/>
      <p:bldP spid="60" grpId="0" bldLvl="0" animBg="1"/>
      <p:bldP spid="74" grpId="0" bldLvl="0" animBg="1"/>
      <p:bldP spid="38" grpId="0" bldLvl="0" animBg="1"/>
      <p:bldP spid="14" grpId="0"/>
      <p:bldP spid="10" grpId="0"/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696834"/>
            <a:ext cx="1104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03</a:t>
            </a:r>
            <a:endParaRPr lang="en-US" altLang="zh-CN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001011"/>
            <a:ext cx="4508098" cy="11068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</a:rPr>
              <a:t>模块详解</a:t>
            </a:r>
            <a:endParaRPr lang="zh-CN" altLang="en-US" sz="6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47193" y="4153068"/>
            <a:ext cx="48963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Module Explanation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4747550" y="2173151"/>
            <a:ext cx="2696901" cy="2511698"/>
            <a:chOff x="4747550" y="2173151"/>
            <a:chExt cx="2696901" cy="2511698"/>
          </a:xfrm>
        </p:grpSpPr>
        <p:grpSp>
          <p:nvGrpSpPr>
            <p:cNvPr id="19" name="组合 18"/>
            <p:cNvGrpSpPr/>
            <p:nvPr/>
          </p:nvGrpSpPr>
          <p:grpSpPr>
            <a:xfrm rot="10800000">
              <a:off x="4747550" y="2173151"/>
              <a:ext cx="2696901" cy="2511698"/>
              <a:chOff x="4595150" y="2314942"/>
              <a:chExt cx="2696901" cy="2511698"/>
            </a:xfrm>
          </p:grpSpPr>
          <p:sp>
            <p:nvSpPr>
              <p:cNvPr id="3" name="五边形 2"/>
              <p:cNvSpPr/>
              <p:nvPr/>
            </p:nvSpPr>
            <p:spPr>
              <a:xfrm>
                <a:off x="4595150" y="2314942"/>
                <a:ext cx="2696901" cy="2511698"/>
              </a:xfrm>
              <a:prstGeom prst="pentagon">
                <a:avLst/>
              </a:pr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边形 16"/>
              <p:cNvSpPr/>
              <p:nvPr/>
            </p:nvSpPr>
            <p:spPr>
              <a:xfrm>
                <a:off x="4697393" y="2410164"/>
                <a:ext cx="2492415" cy="2321255"/>
              </a:xfrm>
              <a:prstGeom prst="pentagon">
                <a:avLst/>
              </a:prstGeom>
              <a:solidFill>
                <a:srgbClr val="035CAC"/>
              </a:solidFill>
              <a:ln w="12700">
                <a:solidFill>
                  <a:srgbClr val="DFEB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五边形 17"/>
              <p:cNvSpPr/>
              <p:nvPr/>
            </p:nvSpPr>
            <p:spPr>
              <a:xfrm>
                <a:off x="5395733" y="3060548"/>
                <a:ext cx="1095734" cy="1020488"/>
              </a:xfrm>
              <a:prstGeom prst="pentagon">
                <a:avLst/>
              </a:prstGeom>
              <a:solidFill>
                <a:srgbClr val="DFEBF5">
                  <a:alpha val="32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749917" y="2505191"/>
              <a:ext cx="731906" cy="731906"/>
              <a:chOff x="5749917" y="2505191"/>
              <a:chExt cx="731906" cy="73190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749917" y="2505191"/>
                <a:ext cx="731906" cy="731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nalytics_237483"/>
              <p:cNvSpPr>
                <a:spLocks noChangeAspect="1"/>
              </p:cNvSpPr>
              <p:nvPr/>
            </p:nvSpPr>
            <p:spPr bwMode="auto">
              <a:xfrm>
                <a:off x="5964304" y="2729910"/>
                <a:ext cx="303133" cy="282468"/>
              </a:xfrm>
              <a:custGeom>
                <a:avLst/>
                <a:gdLst>
                  <a:gd name="connsiteX0" fmla="*/ 261052 w 607639"/>
                  <a:gd name="connsiteY0" fmla="*/ 444915 h 566217"/>
                  <a:gd name="connsiteX1" fmla="*/ 245922 w 607639"/>
                  <a:gd name="connsiteY1" fmla="*/ 505522 h 566217"/>
                  <a:gd name="connsiteX2" fmla="*/ 361717 w 607639"/>
                  <a:gd name="connsiteY2" fmla="*/ 505522 h 566217"/>
                  <a:gd name="connsiteX3" fmla="*/ 346498 w 607639"/>
                  <a:gd name="connsiteY3" fmla="*/ 444915 h 566217"/>
                  <a:gd name="connsiteX4" fmla="*/ 0 w 607639"/>
                  <a:gd name="connsiteY4" fmla="*/ 364047 h 566217"/>
                  <a:gd name="connsiteX5" fmla="*/ 607639 w 607639"/>
                  <a:gd name="connsiteY5" fmla="*/ 364047 h 566217"/>
                  <a:gd name="connsiteX6" fmla="*/ 607639 w 607639"/>
                  <a:gd name="connsiteY6" fmla="*/ 399416 h 566217"/>
                  <a:gd name="connsiteX7" fmla="*/ 562068 w 607639"/>
                  <a:gd name="connsiteY7" fmla="*/ 444915 h 566217"/>
                  <a:gd name="connsiteX8" fmla="*/ 367414 w 607639"/>
                  <a:gd name="connsiteY8" fmla="*/ 444915 h 566217"/>
                  <a:gd name="connsiteX9" fmla="*/ 382634 w 607639"/>
                  <a:gd name="connsiteY9" fmla="*/ 505522 h 566217"/>
                  <a:gd name="connsiteX10" fmla="*/ 384859 w 607639"/>
                  <a:gd name="connsiteY10" fmla="*/ 505522 h 566217"/>
                  <a:gd name="connsiteX11" fmla="*/ 435414 w 607639"/>
                  <a:gd name="connsiteY11" fmla="*/ 556086 h 566217"/>
                  <a:gd name="connsiteX12" fmla="*/ 425356 w 607639"/>
                  <a:gd name="connsiteY12" fmla="*/ 566217 h 566217"/>
                  <a:gd name="connsiteX13" fmla="*/ 182283 w 607639"/>
                  <a:gd name="connsiteY13" fmla="*/ 566217 h 566217"/>
                  <a:gd name="connsiteX14" fmla="*/ 172136 w 607639"/>
                  <a:gd name="connsiteY14" fmla="*/ 556086 h 566217"/>
                  <a:gd name="connsiteX15" fmla="*/ 222780 w 607639"/>
                  <a:gd name="connsiteY15" fmla="*/ 505522 h 566217"/>
                  <a:gd name="connsiteX16" fmla="*/ 225005 w 607639"/>
                  <a:gd name="connsiteY16" fmla="*/ 505522 h 566217"/>
                  <a:gd name="connsiteX17" fmla="*/ 240225 w 607639"/>
                  <a:gd name="connsiteY17" fmla="*/ 444915 h 566217"/>
                  <a:gd name="connsiteX18" fmla="*/ 45571 w 607639"/>
                  <a:gd name="connsiteY18" fmla="*/ 444915 h 566217"/>
                  <a:gd name="connsiteX19" fmla="*/ 0 w 607639"/>
                  <a:gd name="connsiteY19" fmla="*/ 399416 h 566217"/>
                  <a:gd name="connsiteX20" fmla="*/ 101288 w 607639"/>
                  <a:gd name="connsiteY20" fmla="*/ 283089 h 566217"/>
                  <a:gd name="connsiteX21" fmla="*/ 91141 w 607639"/>
                  <a:gd name="connsiteY21" fmla="*/ 293221 h 566217"/>
                  <a:gd name="connsiteX22" fmla="*/ 101288 w 607639"/>
                  <a:gd name="connsiteY22" fmla="*/ 303354 h 566217"/>
                  <a:gd name="connsiteX23" fmla="*/ 141785 w 607639"/>
                  <a:gd name="connsiteY23" fmla="*/ 303354 h 566217"/>
                  <a:gd name="connsiteX24" fmla="*/ 151932 w 607639"/>
                  <a:gd name="connsiteY24" fmla="*/ 293221 h 566217"/>
                  <a:gd name="connsiteX25" fmla="*/ 141785 w 607639"/>
                  <a:gd name="connsiteY25" fmla="*/ 283089 h 566217"/>
                  <a:gd name="connsiteX26" fmla="*/ 101288 w 607639"/>
                  <a:gd name="connsiteY26" fmla="*/ 242647 h 566217"/>
                  <a:gd name="connsiteX27" fmla="*/ 91141 w 607639"/>
                  <a:gd name="connsiteY27" fmla="*/ 252780 h 566217"/>
                  <a:gd name="connsiteX28" fmla="*/ 101288 w 607639"/>
                  <a:gd name="connsiteY28" fmla="*/ 262912 h 566217"/>
                  <a:gd name="connsiteX29" fmla="*/ 121492 w 607639"/>
                  <a:gd name="connsiteY29" fmla="*/ 262912 h 566217"/>
                  <a:gd name="connsiteX30" fmla="*/ 131639 w 607639"/>
                  <a:gd name="connsiteY30" fmla="*/ 252780 h 566217"/>
                  <a:gd name="connsiteX31" fmla="*/ 121492 w 607639"/>
                  <a:gd name="connsiteY31" fmla="*/ 242647 h 566217"/>
                  <a:gd name="connsiteX32" fmla="*/ 101288 w 607639"/>
                  <a:gd name="connsiteY32" fmla="*/ 202206 h 566217"/>
                  <a:gd name="connsiteX33" fmla="*/ 91141 w 607639"/>
                  <a:gd name="connsiteY33" fmla="*/ 212339 h 566217"/>
                  <a:gd name="connsiteX34" fmla="*/ 101288 w 607639"/>
                  <a:gd name="connsiteY34" fmla="*/ 222471 h 566217"/>
                  <a:gd name="connsiteX35" fmla="*/ 141785 w 607639"/>
                  <a:gd name="connsiteY35" fmla="*/ 222471 h 566217"/>
                  <a:gd name="connsiteX36" fmla="*/ 151932 w 607639"/>
                  <a:gd name="connsiteY36" fmla="*/ 212339 h 566217"/>
                  <a:gd name="connsiteX37" fmla="*/ 141785 w 607639"/>
                  <a:gd name="connsiteY37" fmla="*/ 202206 h 566217"/>
                  <a:gd name="connsiteX38" fmla="*/ 101288 w 607639"/>
                  <a:gd name="connsiteY38" fmla="*/ 161765 h 566217"/>
                  <a:gd name="connsiteX39" fmla="*/ 91141 w 607639"/>
                  <a:gd name="connsiteY39" fmla="*/ 171897 h 566217"/>
                  <a:gd name="connsiteX40" fmla="*/ 101288 w 607639"/>
                  <a:gd name="connsiteY40" fmla="*/ 182030 h 566217"/>
                  <a:gd name="connsiteX41" fmla="*/ 121492 w 607639"/>
                  <a:gd name="connsiteY41" fmla="*/ 182030 h 566217"/>
                  <a:gd name="connsiteX42" fmla="*/ 131639 w 607639"/>
                  <a:gd name="connsiteY42" fmla="*/ 171897 h 566217"/>
                  <a:gd name="connsiteX43" fmla="*/ 121492 w 607639"/>
                  <a:gd name="connsiteY43" fmla="*/ 161765 h 566217"/>
                  <a:gd name="connsiteX44" fmla="*/ 101288 w 607639"/>
                  <a:gd name="connsiteY44" fmla="*/ 121324 h 566217"/>
                  <a:gd name="connsiteX45" fmla="*/ 91141 w 607639"/>
                  <a:gd name="connsiteY45" fmla="*/ 131456 h 566217"/>
                  <a:gd name="connsiteX46" fmla="*/ 101288 w 607639"/>
                  <a:gd name="connsiteY46" fmla="*/ 141500 h 566217"/>
                  <a:gd name="connsiteX47" fmla="*/ 141785 w 607639"/>
                  <a:gd name="connsiteY47" fmla="*/ 141500 h 566217"/>
                  <a:gd name="connsiteX48" fmla="*/ 151932 w 607639"/>
                  <a:gd name="connsiteY48" fmla="*/ 131456 h 566217"/>
                  <a:gd name="connsiteX49" fmla="*/ 141785 w 607639"/>
                  <a:gd name="connsiteY49" fmla="*/ 121324 h 566217"/>
                  <a:gd name="connsiteX50" fmla="*/ 476000 w 607639"/>
                  <a:gd name="connsiteY50" fmla="*/ 101059 h 566217"/>
                  <a:gd name="connsiteX51" fmla="*/ 465854 w 607639"/>
                  <a:gd name="connsiteY51" fmla="*/ 111191 h 566217"/>
                  <a:gd name="connsiteX52" fmla="*/ 476000 w 607639"/>
                  <a:gd name="connsiteY52" fmla="*/ 121324 h 566217"/>
                  <a:gd name="connsiteX53" fmla="*/ 522372 w 607639"/>
                  <a:gd name="connsiteY53" fmla="*/ 121324 h 566217"/>
                  <a:gd name="connsiteX54" fmla="*/ 401058 w 607639"/>
                  <a:gd name="connsiteY54" fmla="*/ 242559 h 566217"/>
                  <a:gd name="connsiteX55" fmla="*/ 317037 w 607639"/>
                  <a:gd name="connsiteY55" fmla="*/ 158654 h 566217"/>
                  <a:gd name="connsiteX56" fmla="*/ 316859 w 607639"/>
                  <a:gd name="connsiteY56" fmla="*/ 158565 h 566217"/>
                  <a:gd name="connsiteX57" fmla="*/ 316770 w 607639"/>
                  <a:gd name="connsiteY57" fmla="*/ 158387 h 566217"/>
                  <a:gd name="connsiteX58" fmla="*/ 315168 w 607639"/>
                  <a:gd name="connsiteY58" fmla="*/ 157410 h 566217"/>
                  <a:gd name="connsiteX59" fmla="*/ 313477 w 607639"/>
                  <a:gd name="connsiteY59" fmla="*/ 156432 h 566217"/>
                  <a:gd name="connsiteX60" fmla="*/ 311607 w 607639"/>
                  <a:gd name="connsiteY60" fmla="*/ 155988 h 566217"/>
                  <a:gd name="connsiteX61" fmla="*/ 309649 w 607639"/>
                  <a:gd name="connsiteY61" fmla="*/ 155721 h 566217"/>
                  <a:gd name="connsiteX62" fmla="*/ 307869 w 607639"/>
                  <a:gd name="connsiteY62" fmla="*/ 156076 h 566217"/>
                  <a:gd name="connsiteX63" fmla="*/ 305911 w 607639"/>
                  <a:gd name="connsiteY63" fmla="*/ 156521 h 566217"/>
                  <a:gd name="connsiteX64" fmla="*/ 304220 w 607639"/>
                  <a:gd name="connsiteY64" fmla="*/ 157676 h 566217"/>
                  <a:gd name="connsiteX65" fmla="*/ 302707 w 607639"/>
                  <a:gd name="connsiteY65" fmla="*/ 158654 h 566217"/>
                  <a:gd name="connsiteX66" fmla="*/ 302618 w 607639"/>
                  <a:gd name="connsiteY66" fmla="*/ 158832 h 566217"/>
                  <a:gd name="connsiteX67" fmla="*/ 302440 w 607639"/>
                  <a:gd name="connsiteY67" fmla="*/ 158921 h 566217"/>
                  <a:gd name="connsiteX68" fmla="*/ 184953 w 607639"/>
                  <a:gd name="connsiteY68" fmla="*/ 286377 h 566217"/>
                  <a:gd name="connsiteX69" fmla="*/ 185576 w 607639"/>
                  <a:gd name="connsiteY69" fmla="*/ 300687 h 566217"/>
                  <a:gd name="connsiteX70" fmla="*/ 192429 w 607639"/>
                  <a:gd name="connsiteY70" fmla="*/ 303354 h 566217"/>
                  <a:gd name="connsiteX71" fmla="*/ 199906 w 607639"/>
                  <a:gd name="connsiteY71" fmla="*/ 300065 h 566217"/>
                  <a:gd name="connsiteX72" fmla="*/ 310183 w 607639"/>
                  <a:gd name="connsiteY72" fmla="*/ 180430 h 566217"/>
                  <a:gd name="connsiteX73" fmla="*/ 393848 w 607639"/>
                  <a:gd name="connsiteY73" fmla="*/ 263979 h 566217"/>
                  <a:gd name="connsiteX74" fmla="*/ 401058 w 607639"/>
                  <a:gd name="connsiteY74" fmla="*/ 266912 h 566217"/>
                  <a:gd name="connsiteX75" fmla="*/ 408178 w 607639"/>
                  <a:gd name="connsiteY75" fmla="*/ 263979 h 566217"/>
                  <a:gd name="connsiteX76" fmla="*/ 536702 w 607639"/>
                  <a:gd name="connsiteY76" fmla="*/ 135634 h 566217"/>
                  <a:gd name="connsiteX77" fmla="*/ 536702 w 607639"/>
                  <a:gd name="connsiteY77" fmla="*/ 182030 h 566217"/>
                  <a:gd name="connsiteX78" fmla="*/ 546848 w 607639"/>
                  <a:gd name="connsiteY78" fmla="*/ 192074 h 566217"/>
                  <a:gd name="connsiteX79" fmla="*/ 556995 w 607639"/>
                  <a:gd name="connsiteY79" fmla="*/ 182030 h 566217"/>
                  <a:gd name="connsiteX80" fmla="*/ 556995 w 607639"/>
                  <a:gd name="connsiteY80" fmla="*/ 111191 h 566217"/>
                  <a:gd name="connsiteX81" fmla="*/ 556194 w 607639"/>
                  <a:gd name="connsiteY81" fmla="*/ 107369 h 566217"/>
                  <a:gd name="connsiteX82" fmla="*/ 550676 w 607639"/>
                  <a:gd name="connsiteY82" fmla="*/ 101859 h 566217"/>
                  <a:gd name="connsiteX83" fmla="*/ 546848 w 607639"/>
                  <a:gd name="connsiteY83" fmla="*/ 101059 h 566217"/>
                  <a:gd name="connsiteX84" fmla="*/ 101288 w 607639"/>
                  <a:gd name="connsiteY84" fmla="*/ 80882 h 566217"/>
                  <a:gd name="connsiteX85" fmla="*/ 91141 w 607639"/>
                  <a:gd name="connsiteY85" fmla="*/ 91015 h 566217"/>
                  <a:gd name="connsiteX86" fmla="*/ 101288 w 607639"/>
                  <a:gd name="connsiteY86" fmla="*/ 101059 h 566217"/>
                  <a:gd name="connsiteX87" fmla="*/ 121492 w 607639"/>
                  <a:gd name="connsiteY87" fmla="*/ 101059 h 566217"/>
                  <a:gd name="connsiteX88" fmla="*/ 131639 w 607639"/>
                  <a:gd name="connsiteY88" fmla="*/ 91015 h 566217"/>
                  <a:gd name="connsiteX89" fmla="*/ 121492 w 607639"/>
                  <a:gd name="connsiteY89" fmla="*/ 80882 h 566217"/>
                  <a:gd name="connsiteX90" fmla="*/ 60791 w 607639"/>
                  <a:gd name="connsiteY90" fmla="*/ 70750 h 566217"/>
                  <a:gd name="connsiteX91" fmla="*/ 50644 w 607639"/>
                  <a:gd name="connsiteY91" fmla="*/ 80882 h 566217"/>
                  <a:gd name="connsiteX92" fmla="*/ 50644 w 607639"/>
                  <a:gd name="connsiteY92" fmla="*/ 303354 h 566217"/>
                  <a:gd name="connsiteX93" fmla="*/ 60791 w 607639"/>
                  <a:gd name="connsiteY93" fmla="*/ 313486 h 566217"/>
                  <a:gd name="connsiteX94" fmla="*/ 70848 w 607639"/>
                  <a:gd name="connsiteY94" fmla="*/ 303354 h 566217"/>
                  <a:gd name="connsiteX95" fmla="*/ 70848 w 607639"/>
                  <a:gd name="connsiteY95" fmla="*/ 80882 h 566217"/>
                  <a:gd name="connsiteX96" fmla="*/ 60791 w 607639"/>
                  <a:gd name="connsiteY96" fmla="*/ 70750 h 566217"/>
                  <a:gd name="connsiteX97" fmla="*/ 45571 w 607639"/>
                  <a:gd name="connsiteY97" fmla="*/ 0 h 566217"/>
                  <a:gd name="connsiteX98" fmla="*/ 562068 w 607639"/>
                  <a:gd name="connsiteY98" fmla="*/ 0 h 566217"/>
                  <a:gd name="connsiteX99" fmla="*/ 607639 w 607639"/>
                  <a:gd name="connsiteY99" fmla="*/ 45507 h 566217"/>
                  <a:gd name="connsiteX100" fmla="*/ 607639 w 607639"/>
                  <a:gd name="connsiteY100" fmla="*/ 343795 h 566217"/>
                  <a:gd name="connsiteX101" fmla="*/ 0 w 607639"/>
                  <a:gd name="connsiteY101" fmla="*/ 343795 h 566217"/>
                  <a:gd name="connsiteX102" fmla="*/ 0 w 607639"/>
                  <a:gd name="connsiteY102" fmla="*/ 45507 h 566217"/>
                  <a:gd name="connsiteX103" fmla="*/ 45571 w 607639"/>
                  <a:gd name="connsiteY103" fmla="*/ 0 h 56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566217">
                    <a:moveTo>
                      <a:pt x="261052" y="444915"/>
                    </a:moveTo>
                    <a:lnTo>
                      <a:pt x="245922" y="505522"/>
                    </a:lnTo>
                    <a:lnTo>
                      <a:pt x="361717" y="505522"/>
                    </a:lnTo>
                    <a:lnTo>
                      <a:pt x="346498" y="444915"/>
                    </a:lnTo>
                    <a:close/>
                    <a:moveTo>
                      <a:pt x="0" y="364047"/>
                    </a:moveTo>
                    <a:lnTo>
                      <a:pt x="607639" y="364047"/>
                    </a:lnTo>
                    <a:lnTo>
                      <a:pt x="607639" y="399416"/>
                    </a:lnTo>
                    <a:cubicBezTo>
                      <a:pt x="607639" y="424476"/>
                      <a:pt x="587168" y="444915"/>
                      <a:pt x="562068" y="444915"/>
                    </a:cubicBezTo>
                    <a:lnTo>
                      <a:pt x="367414" y="444915"/>
                    </a:lnTo>
                    <a:lnTo>
                      <a:pt x="382634" y="505522"/>
                    </a:lnTo>
                    <a:lnTo>
                      <a:pt x="384859" y="505522"/>
                    </a:lnTo>
                    <a:cubicBezTo>
                      <a:pt x="412717" y="505522"/>
                      <a:pt x="435414" y="528271"/>
                      <a:pt x="435414" y="556086"/>
                    </a:cubicBezTo>
                    <a:cubicBezTo>
                      <a:pt x="435414" y="561685"/>
                      <a:pt x="430875" y="566217"/>
                      <a:pt x="425356" y="566217"/>
                    </a:cubicBezTo>
                    <a:lnTo>
                      <a:pt x="182283" y="566217"/>
                    </a:lnTo>
                    <a:cubicBezTo>
                      <a:pt x="176675" y="566217"/>
                      <a:pt x="172136" y="561685"/>
                      <a:pt x="172136" y="556086"/>
                    </a:cubicBezTo>
                    <a:cubicBezTo>
                      <a:pt x="172136" y="528271"/>
                      <a:pt x="194833" y="505522"/>
                      <a:pt x="222780" y="505522"/>
                    </a:cubicBezTo>
                    <a:lnTo>
                      <a:pt x="225005" y="505522"/>
                    </a:lnTo>
                    <a:lnTo>
                      <a:pt x="240225" y="444915"/>
                    </a:lnTo>
                    <a:lnTo>
                      <a:pt x="45571" y="444915"/>
                    </a:lnTo>
                    <a:cubicBezTo>
                      <a:pt x="20471" y="444915"/>
                      <a:pt x="0" y="424476"/>
                      <a:pt x="0" y="399416"/>
                    </a:cubicBezTo>
                    <a:close/>
                    <a:moveTo>
                      <a:pt x="101288" y="283089"/>
                    </a:moveTo>
                    <a:cubicBezTo>
                      <a:pt x="95681" y="283089"/>
                      <a:pt x="91141" y="287622"/>
                      <a:pt x="91141" y="293221"/>
                    </a:cubicBezTo>
                    <a:cubicBezTo>
                      <a:pt x="91141" y="298821"/>
                      <a:pt x="95681" y="303354"/>
                      <a:pt x="101288" y="303354"/>
                    </a:cubicBezTo>
                    <a:lnTo>
                      <a:pt x="141785" y="303354"/>
                    </a:lnTo>
                    <a:cubicBezTo>
                      <a:pt x="147393" y="303354"/>
                      <a:pt x="151932" y="298821"/>
                      <a:pt x="151932" y="293221"/>
                    </a:cubicBezTo>
                    <a:cubicBezTo>
                      <a:pt x="151932" y="287622"/>
                      <a:pt x="147393" y="283089"/>
                      <a:pt x="141785" y="283089"/>
                    </a:cubicBezTo>
                    <a:close/>
                    <a:moveTo>
                      <a:pt x="101288" y="242647"/>
                    </a:moveTo>
                    <a:cubicBezTo>
                      <a:pt x="95681" y="242647"/>
                      <a:pt x="91141" y="247180"/>
                      <a:pt x="91141" y="252780"/>
                    </a:cubicBezTo>
                    <a:cubicBezTo>
                      <a:pt x="91141" y="258379"/>
                      <a:pt x="95681" y="262912"/>
                      <a:pt x="101288" y="262912"/>
                    </a:cubicBezTo>
                    <a:lnTo>
                      <a:pt x="121492" y="262912"/>
                    </a:lnTo>
                    <a:cubicBezTo>
                      <a:pt x="127100" y="262912"/>
                      <a:pt x="131639" y="258379"/>
                      <a:pt x="131639" y="252780"/>
                    </a:cubicBezTo>
                    <a:cubicBezTo>
                      <a:pt x="131639" y="247180"/>
                      <a:pt x="127100" y="242647"/>
                      <a:pt x="121492" y="242647"/>
                    </a:cubicBezTo>
                    <a:close/>
                    <a:moveTo>
                      <a:pt x="101288" y="202206"/>
                    </a:moveTo>
                    <a:cubicBezTo>
                      <a:pt x="95681" y="202206"/>
                      <a:pt x="91141" y="206739"/>
                      <a:pt x="91141" y="212339"/>
                    </a:cubicBezTo>
                    <a:cubicBezTo>
                      <a:pt x="91141" y="217938"/>
                      <a:pt x="95681" y="222471"/>
                      <a:pt x="101288" y="222471"/>
                    </a:cubicBezTo>
                    <a:lnTo>
                      <a:pt x="141785" y="222471"/>
                    </a:lnTo>
                    <a:cubicBezTo>
                      <a:pt x="147393" y="222471"/>
                      <a:pt x="151932" y="217938"/>
                      <a:pt x="151932" y="212339"/>
                    </a:cubicBezTo>
                    <a:cubicBezTo>
                      <a:pt x="151932" y="206739"/>
                      <a:pt x="147393" y="202206"/>
                      <a:pt x="141785" y="202206"/>
                    </a:cubicBezTo>
                    <a:close/>
                    <a:moveTo>
                      <a:pt x="101288" y="161765"/>
                    </a:moveTo>
                    <a:cubicBezTo>
                      <a:pt x="95681" y="161765"/>
                      <a:pt x="91141" y="166298"/>
                      <a:pt x="91141" y="171897"/>
                    </a:cubicBezTo>
                    <a:cubicBezTo>
                      <a:pt x="91141" y="177497"/>
                      <a:pt x="95681" y="182030"/>
                      <a:pt x="101288" y="182030"/>
                    </a:cubicBezTo>
                    <a:lnTo>
                      <a:pt x="121492" y="182030"/>
                    </a:lnTo>
                    <a:cubicBezTo>
                      <a:pt x="127100" y="182030"/>
                      <a:pt x="131639" y="177497"/>
                      <a:pt x="131639" y="171897"/>
                    </a:cubicBezTo>
                    <a:cubicBezTo>
                      <a:pt x="131639" y="166298"/>
                      <a:pt x="127100" y="161765"/>
                      <a:pt x="121492" y="161765"/>
                    </a:cubicBezTo>
                    <a:close/>
                    <a:moveTo>
                      <a:pt x="101288" y="121324"/>
                    </a:moveTo>
                    <a:cubicBezTo>
                      <a:pt x="95681" y="121324"/>
                      <a:pt x="91141" y="125857"/>
                      <a:pt x="91141" y="131456"/>
                    </a:cubicBezTo>
                    <a:cubicBezTo>
                      <a:pt x="91141" y="136967"/>
                      <a:pt x="95681" y="141500"/>
                      <a:pt x="101288" y="141500"/>
                    </a:cubicBezTo>
                    <a:lnTo>
                      <a:pt x="141785" y="141500"/>
                    </a:lnTo>
                    <a:cubicBezTo>
                      <a:pt x="147393" y="141500"/>
                      <a:pt x="151932" y="136967"/>
                      <a:pt x="151932" y="131456"/>
                    </a:cubicBezTo>
                    <a:cubicBezTo>
                      <a:pt x="151932" y="125857"/>
                      <a:pt x="147393" y="121324"/>
                      <a:pt x="141785" y="121324"/>
                    </a:cubicBezTo>
                    <a:close/>
                    <a:moveTo>
                      <a:pt x="476000" y="101059"/>
                    </a:moveTo>
                    <a:cubicBezTo>
                      <a:pt x="470393" y="101059"/>
                      <a:pt x="465854" y="105592"/>
                      <a:pt x="465854" y="111191"/>
                    </a:cubicBezTo>
                    <a:cubicBezTo>
                      <a:pt x="465854" y="116791"/>
                      <a:pt x="470393" y="121324"/>
                      <a:pt x="476000" y="121324"/>
                    </a:cubicBezTo>
                    <a:lnTo>
                      <a:pt x="522372" y="121324"/>
                    </a:lnTo>
                    <a:lnTo>
                      <a:pt x="401058" y="242559"/>
                    </a:lnTo>
                    <a:lnTo>
                      <a:pt x="317037" y="158654"/>
                    </a:lnTo>
                    <a:cubicBezTo>
                      <a:pt x="316948" y="158565"/>
                      <a:pt x="316948" y="158565"/>
                      <a:pt x="316859" y="158565"/>
                    </a:cubicBezTo>
                    <a:cubicBezTo>
                      <a:pt x="316859" y="158476"/>
                      <a:pt x="316770" y="158387"/>
                      <a:pt x="316770" y="158387"/>
                    </a:cubicBezTo>
                    <a:cubicBezTo>
                      <a:pt x="316236" y="157943"/>
                      <a:pt x="315702" y="157765"/>
                      <a:pt x="315168" y="157410"/>
                    </a:cubicBezTo>
                    <a:cubicBezTo>
                      <a:pt x="314634" y="157054"/>
                      <a:pt x="314100" y="156610"/>
                      <a:pt x="313477" y="156432"/>
                    </a:cubicBezTo>
                    <a:cubicBezTo>
                      <a:pt x="312854" y="156165"/>
                      <a:pt x="312231" y="156165"/>
                      <a:pt x="311607" y="155988"/>
                    </a:cubicBezTo>
                    <a:cubicBezTo>
                      <a:pt x="310984" y="155899"/>
                      <a:pt x="310361" y="155721"/>
                      <a:pt x="309649" y="155721"/>
                    </a:cubicBezTo>
                    <a:cubicBezTo>
                      <a:pt x="309026" y="155721"/>
                      <a:pt x="308403" y="155988"/>
                      <a:pt x="307869" y="156076"/>
                    </a:cubicBezTo>
                    <a:cubicBezTo>
                      <a:pt x="307157" y="156254"/>
                      <a:pt x="306534" y="156254"/>
                      <a:pt x="305911" y="156521"/>
                    </a:cubicBezTo>
                    <a:cubicBezTo>
                      <a:pt x="305288" y="156788"/>
                      <a:pt x="304754" y="157321"/>
                      <a:pt x="304220" y="157676"/>
                    </a:cubicBezTo>
                    <a:cubicBezTo>
                      <a:pt x="303686" y="158032"/>
                      <a:pt x="303152" y="158210"/>
                      <a:pt x="302707" y="158654"/>
                    </a:cubicBezTo>
                    <a:cubicBezTo>
                      <a:pt x="302707" y="158743"/>
                      <a:pt x="302618" y="158743"/>
                      <a:pt x="302618" y="158832"/>
                    </a:cubicBezTo>
                    <a:cubicBezTo>
                      <a:pt x="302529" y="158921"/>
                      <a:pt x="302440" y="158921"/>
                      <a:pt x="302440" y="158921"/>
                    </a:cubicBezTo>
                    <a:lnTo>
                      <a:pt x="184953" y="286377"/>
                    </a:lnTo>
                    <a:cubicBezTo>
                      <a:pt x="181126" y="290466"/>
                      <a:pt x="181482" y="296865"/>
                      <a:pt x="185576" y="300687"/>
                    </a:cubicBezTo>
                    <a:cubicBezTo>
                      <a:pt x="187534" y="302465"/>
                      <a:pt x="189937" y="303354"/>
                      <a:pt x="192429" y="303354"/>
                    </a:cubicBezTo>
                    <a:cubicBezTo>
                      <a:pt x="195100" y="303354"/>
                      <a:pt x="197859" y="302287"/>
                      <a:pt x="199906" y="300065"/>
                    </a:cubicBezTo>
                    <a:lnTo>
                      <a:pt x="310183" y="180430"/>
                    </a:lnTo>
                    <a:lnTo>
                      <a:pt x="393848" y="263979"/>
                    </a:lnTo>
                    <a:cubicBezTo>
                      <a:pt x="395806" y="265934"/>
                      <a:pt x="398388" y="266912"/>
                      <a:pt x="401058" y="266912"/>
                    </a:cubicBezTo>
                    <a:cubicBezTo>
                      <a:pt x="403639" y="266912"/>
                      <a:pt x="406220" y="265934"/>
                      <a:pt x="408178" y="263979"/>
                    </a:cubicBezTo>
                    <a:lnTo>
                      <a:pt x="536702" y="135634"/>
                    </a:lnTo>
                    <a:lnTo>
                      <a:pt x="536702" y="182030"/>
                    </a:lnTo>
                    <a:cubicBezTo>
                      <a:pt x="536702" y="187541"/>
                      <a:pt x="541241" y="192074"/>
                      <a:pt x="546848" y="192074"/>
                    </a:cubicBezTo>
                    <a:cubicBezTo>
                      <a:pt x="552456" y="192074"/>
                      <a:pt x="556995" y="187541"/>
                      <a:pt x="556995" y="182030"/>
                    </a:cubicBezTo>
                    <a:lnTo>
                      <a:pt x="556995" y="111191"/>
                    </a:lnTo>
                    <a:cubicBezTo>
                      <a:pt x="556995" y="109858"/>
                      <a:pt x="556728" y="108614"/>
                      <a:pt x="556194" y="107369"/>
                    </a:cubicBezTo>
                    <a:cubicBezTo>
                      <a:pt x="555126" y="104881"/>
                      <a:pt x="553168" y="102925"/>
                      <a:pt x="550676" y="101859"/>
                    </a:cubicBezTo>
                    <a:cubicBezTo>
                      <a:pt x="549519" y="101325"/>
                      <a:pt x="548184" y="101059"/>
                      <a:pt x="546848" y="101059"/>
                    </a:cubicBezTo>
                    <a:close/>
                    <a:moveTo>
                      <a:pt x="101288" y="80882"/>
                    </a:moveTo>
                    <a:cubicBezTo>
                      <a:pt x="95681" y="80882"/>
                      <a:pt x="91141" y="85415"/>
                      <a:pt x="91141" y="91015"/>
                    </a:cubicBezTo>
                    <a:cubicBezTo>
                      <a:pt x="91141" y="96526"/>
                      <a:pt x="95681" y="101059"/>
                      <a:pt x="101288" y="101059"/>
                    </a:cubicBezTo>
                    <a:lnTo>
                      <a:pt x="121492" y="101059"/>
                    </a:lnTo>
                    <a:cubicBezTo>
                      <a:pt x="127100" y="101059"/>
                      <a:pt x="131639" y="96526"/>
                      <a:pt x="131639" y="91015"/>
                    </a:cubicBezTo>
                    <a:cubicBezTo>
                      <a:pt x="131639" y="85415"/>
                      <a:pt x="127100" y="80882"/>
                      <a:pt x="121492" y="80882"/>
                    </a:cubicBezTo>
                    <a:close/>
                    <a:moveTo>
                      <a:pt x="60791" y="70750"/>
                    </a:moveTo>
                    <a:cubicBezTo>
                      <a:pt x="55183" y="70750"/>
                      <a:pt x="50644" y="75283"/>
                      <a:pt x="50644" y="80882"/>
                    </a:cubicBezTo>
                    <a:lnTo>
                      <a:pt x="50644" y="303354"/>
                    </a:lnTo>
                    <a:cubicBezTo>
                      <a:pt x="50644" y="308953"/>
                      <a:pt x="55183" y="313486"/>
                      <a:pt x="60791" y="313486"/>
                    </a:cubicBezTo>
                    <a:cubicBezTo>
                      <a:pt x="66309" y="313486"/>
                      <a:pt x="70848" y="308953"/>
                      <a:pt x="70848" y="303354"/>
                    </a:cubicBezTo>
                    <a:lnTo>
                      <a:pt x="70848" y="80882"/>
                    </a:lnTo>
                    <a:cubicBezTo>
                      <a:pt x="70848" y="75283"/>
                      <a:pt x="66309" y="70750"/>
                      <a:pt x="60791" y="70750"/>
                    </a:cubicBezTo>
                    <a:close/>
                    <a:moveTo>
                      <a:pt x="45571" y="0"/>
                    </a:moveTo>
                    <a:lnTo>
                      <a:pt x="562068" y="0"/>
                    </a:lnTo>
                    <a:cubicBezTo>
                      <a:pt x="587168" y="0"/>
                      <a:pt x="607639" y="20354"/>
                      <a:pt x="607639" y="45507"/>
                    </a:cubicBezTo>
                    <a:lnTo>
                      <a:pt x="607639" y="343795"/>
                    </a:lnTo>
                    <a:lnTo>
                      <a:pt x="0" y="343795"/>
                    </a:lnTo>
                    <a:lnTo>
                      <a:pt x="0" y="45507"/>
                    </a:lnTo>
                    <a:cubicBezTo>
                      <a:pt x="0" y="20354"/>
                      <a:pt x="20471" y="0"/>
                      <a:pt x="45571" y="0"/>
                    </a:cubicBez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</p:sp>
        </p:grpSp>
      </p:grpSp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43377" y="2081599"/>
            <a:ext cx="2903317" cy="2706994"/>
            <a:chOff x="4643377" y="2081599"/>
            <a:chExt cx="2903317" cy="2706994"/>
          </a:xfrm>
        </p:grpSpPr>
        <p:sp>
          <p:nvSpPr>
            <p:cNvPr id="20" name="椭圆 19"/>
            <p:cNvSpPr/>
            <p:nvPr/>
          </p:nvSpPr>
          <p:spPr>
            <a:xfrm>
              <a:off x="5148805" y="2081599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43377" y="3578228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964096" y="4533950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292051" y="3578228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788554" y="2081599"/>
              <a:ext cx="254643" cy="254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checkmark_44126"/>
          <p:cNvSpPr>
            <a:spLocks noChangeAspect="1"/>
          </p:cNvSpPr>
          <p:nvPr/>
        </p:nvSpPr>
        <p:spPr bwMode="auto">
          <a:xfrm>
            <a:off x="3706501" y="1448154"/>
            <a:ext cx="348230" cy="286890"/>
          </a:xfrm>
          <a:custGeom>
            <a:avLst/>
            <a:gdLst>
              <a:gd name="T0" fmla="*/ 5991 w 7318"/>
              <a:gd name="T1" fmla="*/ 0 h 6039"/>
              <a:gd name="T2" fmla="*/ 2606 w 7318"/>
              <a:gd name="T3" fmla="*/ 3385 h 6039"/>
              <a:gd name="T4" fmla="*/ 1327 w 7318"/>
              <a:gd name="T5" fmla="*/ 2106 h 6039"/>
              <a:gd name="T6" fmla="*/ 0 w 7318"/>
              <a:gd name="T7" fmla="*/ 3433 h 6039"/>
              <a:gd name="T8" fmla="*/ 1279 w 7318"/>
              <a:gd name="T9" fmla="*/ 4712 h 6039"/>
              <a:gd name="T10" fmla="*/ 2606 w 7318"/>
              <a:gd name="T11" fmla="*/ 6039 h 6039"/>
              <a:gd name="T12" fmla="*/ 3933 w 7318"/>
              <a:gd name="T13" fmla="*/ 4712 h 6039"/>
              <a:gd name="T14" fmla="*/ 7318 w 7318"/>
              <a:gd name="T15" fmla="*/ 1327 h 6039"/>
              <a:gd name="T16" fmla="*/ 5991 w 7318"/>
              <a:gd name="T17" fmla="*/ 0 h 6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8" h="6039">
                <a:moveTo>
                  <a:pt x="5991" y="0"/>
                </a:moveTo>
                <a:lnTo>
                  <a:pt x="2606" y="3385"/>
                </a:lnTo>
                <a:lnTo>
                  <a:pt x="1327" y="2106"/>
                </a:lnTo>
                <a:lnTo>
                  <a:pt x="0" y="3433"/>
                </a:lnTo>
                <a:lnTo>
                  <a:pt x="1279" y="4712"/>
                </a:lnTo>
                <a:lnTo>
                  <a:pt x="2606" y="6039"/>
                </a:lnTo>
                <a:lnTo>
                  <a:pt x="3933" y="4712"/>
                </a:lnTo>
                <a:lnTo>
                  <a:pt x="7318" y="1327"/>
                </a:lnTo>
                <a:lnTo>
                  <a:pt x="5991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7" name="placeholder-filled-tool-shape-for-maps_57003"/>
          <p:cNvSpPr>
            <a:spLocks noChangeAspect="1"/>
          </p:cNvSpPr>
          <p:nvPr/>
        </p:nvSpPr>
        <p:spPr bwMode="auto">
          <a:xfrm>
            <a:off x="4287337" y="5071518"/>
            <a:ext cx="261746" cy="348230"/>
          </a:xfrm>
          <a:custGeom>
            <a:avLst/>
            <a:gdLst>
              <a:gd name="T0" fmla="*/ 594 w 1188"/>
              <a:gd name="T1" fmla="*/ 0 h 1583"/>
              <a:gd name="T2" fmla="*/ 0 w 1188"/>
              <a:gd name="T3" fmla="*/ 593 h 1583"/>
              <a:gd name="T4" fmla="*/ 170 w 1188"/>
              <a:gd name="T5" fmla="*/ 1061 h 1583"/>
              <a:gd name="T6" fmla="*/ 538 w 1188"/>
              <a:gd name="T7" fmla="*/ 1551 h 1583"/>
              <a:gd name="T8" fmla="*/ 651 w 1188"/>
              <a:gd name="T9" fmla="*/ 1551 h 1583"/>
              <a:gd name="T10" fmla="*/ 980 w 1188"/>
              <a:gd name="T11" fmla="*/ 1137 h 1583"/>
              <a:gd name="T12" fmla="*/ 1188 w 1188"/>
              <a:gd name="T13" fmla="*/ 593 h 1583"/>
              <a:gd name="T14" fmla="*/ 594 w 1188"/>
              <a:gd name="T15" fmla="*/ 0 h 1583"/>
              <a:gd name="T16" fmla="*/ 594 w 1188"/>
              <a:gd name="T17" fmla="*/ 937 h 1583"/>
              <a:gd name="T18" fmla="*/ 234 w 1188"/>
              <a:gd name="T19" fmla="*/ 577 h 1583"/>
              <a:gd name="T20" fmla="*/ 594 w 1188"/>
              <a:gd name="T21" fmla="*/ 217 h 1583"/>
              <a:gd name="T22" fmla="*/ 954 w 1188"/>
              <a:gd name="T23" fmla="*/ 577 h 1583"/>
              <a:gd name="T24" fmla="*/ 594 w 1188"/>
              <a:gd name="T25" fmla="*/ 937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8" h="1583">
                <a:moveTo>
                  <a:pt x="594" y="0"/>
                </a:moveTo>
                <a:cubicBezTo>
                  <a:pt x="266" y="0"/>
                  <a:pt x="0" y="265"/>
                  <a:pt x="0" y="593"/>
                </a:cubicBezTo>
                <a:cubicBezTo>
                  <a:pt x="0" y="764"/>
                  <a:pt x="86" y="919"/>
                  <a:pt x="170" y="1061"/>
                </a:cubicBezTo>
                <a:cubicBezTo>
                  <a:pt x="272" y="1239"/>
                  <a:pt x="395" y="1404"/>
                  <a:pt x="538" y="1551"/>
                </a:cubicBezTo>
                <a:cubicBezTo>
                  <a:pt x="568" y="1583"/>
                  <a:pt x="619" y="1583"/>
                  <a:pt x="651" y="1551"/>
                </a:cubicBezTo>
                <a:cubicBezTo>
                  <a:pt x="776" y="1427"/>
                  <a:pt x="887" y="1287"/>
                  <a:pt x="980" y="1137"/>
                </a:cubicBezTo>
                <a:cubicBezTo>
                  <a:pt x="1080" y="976"/>
                  <a:pt x="1188" y="789"/>
                  <a:pt x="1188" y="593"/>
                </a:cubicBezTo>
                <a:cubicBezTo>
                  <a:pt x="1187" y="267"/>
                  <a:pt x="922" y="0"/>
                  <a:pt x="594" y="0"/>
                </a:cubicBezTo>
                <a:close/>
                <a:moveTo>
                  <a:pt x="594" y="937"/>
                </a:moveTo>
                <a:cubicBezTo>
                  <a:pt x="395" y="937"/>
                  <a:pt x="234" y="776"/>
                  <a:pt x="234" y="577"/>
                </a:cubicBezTo>
                <a:cubicBezTo>
                  <a:pt x="234" y="379"/>
                  <a:pt x="395" y="217"/>
                  <a:pt x="594" y="217"/>
                </a:cubicBezTo>
                <a:cubicBezTo>
                  <a:pt x="792" y="217"/>
                  <a:pt x="954" y="377"/>
                  <a:pt x="954" y="577"/>
                </a:cubicBezTo>
                <a:cubicBezTo>
                  <a:pt x="954" y="777"/>
                  <a:pt x="792" y="937"/>
                  <a:pt x="594" y="937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8" name="targeting_269004"/>
          <p:cNvSpPr>
            <a:spLocks noChangeAspect="1"/>
          </p:cNvSpPr>
          <p:nvPr/>
        </p:nvSpPr>
        <p:spPr bwMode="auto">
          <a:xfrm>
            <a:off x="7980948" y="1417750"/>
            <a:ext cx="348230" cy="347698"/>
          </a:xfrm>
          <a:custGeom>
            <a:avLst/>
            <a:gdLst>
              <a:gd name="connsiteX0" fmla="*/ 312566 w 607611"/>
              <a:gd name="connsiteY0" fmla="*/ 199350 h 606684"/>
              <a:gd name="connsiteX1" fmla="*/ 317461 w 607611"/>
              <a:gd name="connsiteY1" fmla="*/ 212594 h 606684"/>
              <a:gd name="connsiteX2" fmla="*/ 272871 w 607611"/>
              <a:gd name="connsiteY2" fmla="*/ 257127 h 606684"/>
              <a:gd name="connsiteX3" fmla="*/ 248307 w 607611"/>
              <a:gd name="connsiteY3" fmla="*/ 308503 h 606684"/>
              <a:gd name="connsiteX4" fmla="*/ 298504 w 607611"/>
              <a:gd name="connsiteY4" fmla="*/ 358724 h 606684"/>
              <a:gd name="connsiteX5" fmla="*/ 349947 w 607611"/>
              <a:gd name="connsiteY5" fmla="*/ 334102 h 606684"/>
              <a:gd name="connsiteX6" fmla="*/ 394538 w 607611"/>
              <a:gd name="connsiteY6" fmla="*/ 289570 h 606684"/>
              <a:gd name="connsiteX7" fmla="*/ 407799 w 607611"/>
              <a:gd name="connsiteY7" fmla="*/ 294459 h 606684"/>
              <a:gd name="connsiteX8" fmla="*/ 298682 w 607611"/>
              <a:gd name="connsiteY8" fmla="*/ 407701 h 606684"/>
              <a:gd name="connsiteX9" fmla="*/ 199177 w 607611"/>
              <a:gd name="connsiteY9" fmla="*/ 308325 h 606684"/>
              <a:gd name="connsiteX10" fmla="*/ 312566 w 607611"/>
              <a:gd name="connsiteY10" fmla="*/ 199350 h 606684"/>
              <a:gd name="connsiteX11" fmla="*/ 289073 w 607611"/>
              <a:gd name="connsiteY11" fmla="*/ 119424 h 606684"/>
              <a:gd name="connsiteX12" fmla="*/ 379882 w 607611"/>
              <a:gd name="connsiteY12" fmla="*/ 135456 h 606684"/>
              <a:gd name="connsiteX13" fmla="*/ 382196 w 607611"/>
              <a:gd name="connsiteY13" fmla="*/ 147989 h 606684"/>
              <a:gd name="connsiteX14" fmla="*/ 356564 w 607611"/>
              <a:gd name="connsiteY14" fmla="*/ 173587 h 606684"/>
              <a:gd name="connsiteX15" fmla="*/ 348465 w 607611"/>
              <a:gd name="connsiteY15" fmla="*/ 175454 h 606684"/>
              <a:gd name="connsiteX16" fmla="*/ 168058 w 607611"/>
              <a:gd name="connsiteY16" fmla="*/ 300691 h 606684"/>
              <a:gd name="connsiteX17" fmla="*/ 306367 w 607611"/>
              <a:gd name="connsiteY17" fmla="*/ 438904 h 606684"/>
              <a:gd name="connsiteX18" fmla="*/ 431770 w 607611"/>
              <a:gd name="connsiteY18" fmla="*/ 258649 h 606684"/>
              <a:gd name="connsiteX19" fmla="*/ 433639 w 607611"/>
              <a:gd name="connsiteY19" fmla="*/ 250560 h 606684"/>
              <a:gd name="connsiteX20" fmla="*/ 459272 w 607611"/>
              <a:gd name="connsiteY20" fmla="*/ 225051 h 606684"/>
              <a:gd name="connsiteX21" fmla="*/ 471821 w 607611"/>
              <a:gd name="connsiteY21" fmla="*/ 227273 h 606684"/>
              <a:gd name="connsiteX22" fmla="*/ 309749 w 607611"/>
              <a:gd name="connsiteY22" fmla="*/ 487701 h 606684"/>
              <a:gd name="connsiteX23" fmla="*/ 119107 w 607611"/>
              <a:gd name="connsiteY23" fmla="*/ 297313 h 606684"/>
              <a:gd name="connsiteX24" fmla="*/ 289073 w 607611"/>
              <a:gd name="connsiteY24" fmla="*/ 119424 h 606684"/>
              <a:gd name="connsiteX25" fmla="*/ 565287 w 607611"/>
              <a:gd name="connsiteY25" fmla="*/ 18863 h 606684"/>
              <a:gd name="connsiteX26" fmla="*/ 581833 w 607611"/>
              <a:gd name="connsiteY26" fmla="*/ 25660 h 606684"/>
              <a:gd name="connsiteX27" fmla="*/ 581833 w 607611"/>
              <a:gd name="connsiteY27" fmla="*/ 58714 h 606684"/>
              <a:gd name="connsiteX28" fmla="*/ 320218 w 607611"/>
              <a:gd name="connsiteY28" fmla="*/ 319856 h 606684"/>
              <a:gd name="connsiteX29" fmla="*/ 287105 w 607611"/>
              <a:gd name="connsiteY29" fmla="*/ 319856 h 606684"/>
              <a:gd name="connsiteX30" fmla="*/ 287105 w 607611"/>
              <a:gd name="connsiteY30" fmla="*/ 286891 h 606684"/>
              <a:gd name="connsiteX31" fmla="*/ 548808 w 607611"/>
              <a:gd name="connsiteY31" fmla="*/ 25660 h 606684"/>
              <a:gd name="connsiteX32" fmla="*/ 565287 w 607611"/>
              <a:gd name="connsiteY32" fmla="*/ 18863 h 606684"/>
              <a:gd name="connsiteX33" fmla="*/ 313851 w 607611"/>
              <a:gd name="connsiteY33" fmla="*/ 143 h 606684"/>
              <a:gd name="connsiteX34" fmla="*/ 468340 w 607611"/>
              <a:gd name="connsiteY34" fmla="*/ 48769 h 606684"/>
              <a:gd name="connsiteX35" fmla="*/ 469587 w 607611"/>
              <a:gd name="connsiteY35" fmla="*/ 60767 h 606684"/>
              <a:gd name="connsiteX36" fmla="*/ 416893 w 607611"/>
              <a:gd name="connsiteY36" fmla="*/ 113380 h 606684"/>
              <a:gd name="connsiteX37" fmla="*/ 407725 w 607611"/>
              <a:gd name="connsiteY37" fmla="*/ 114713 h 606684"/>
              <a:gd name="connsiteX38" fmla="*/ 87916 w 607611"/>
              <a:gd name="connsiteY38" fmla="*/ 298680 h 606684"/>
              <a:gd name="connsiteX39" fmla="*/ 308480 w 607611"/>
              <a:gd name="connsiteY39" fmla="*/ 518818 h 606684"/>
              <a:gd name="connsiteX40" fmla="*/ 492729 w 607611"/>
              <a:gd name="connsiteY40" fmla="*/ 199587 h 606684"/>
              <a:gd name="connsiteX41" fmla="*/ 494064 w 607611"/>
              <a:gd name="connsiteY41" fmla="*/ 190344 h 606684"/>
              <a:gd name="connsiteX42" fmla="*/ 546668 w 607611"/>
              <a:gd name="connsiteY42" fmla="*/ 137731 h 606684"/>
              <a:gd name="connsiteX43" fmla="*/ 558684 w 607611"/>
              <a:gd name="connsiteY43" fmla="*/ 138975 h 606684"/>
              <a:gd name="connsiteX44" fmla="*/ 313376 w 607611"/>
              <a:gd name="connsiteY44" fmla="*/ 606536 h 606684"/>
              <a:gd name="connsiteX45" fmla="*/ 154 w 607611"/>
              <a:gd name="connsiteY45" fmla="*/ 293703 h 606684"/>
              <a:gd name="connsiteX46" fmla="*/ 313851 w 607611"/>
              <a:gd name="connsiteY46" fmla="*/ 143 h 60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7611" h="606684">
                <a:moveTo>
                  <a:pt x="312566" y="199350"/>
                </a:moveTo>
                <a:cubicBezTo>
                  <a:pt x="319241" y="199883"/>
                  <a:pt x="322179" y="207883"/>
                  <a:pt x="317461" y="212594"/>
                </a:cubicBezTo>
                <a:lnTo>
                  <a:pt x="272871" y="257127"/>
                </a:lnTo>
                <a:cubicBezTo>
                  <a:pt x="256584" y="267971"/>
                  <a:pt x="246348" y="287170"/>
                  <a:pt x="248307" y="308503"/>
                </a:cubicBezTo>
                <a:cubicBezTo>
                  <a:pt x="250710" y="334991"/>
                  <a:pt x="272070" y="356324"/>
                  <a:pt x="298504" y="358724"/>
                </a:cubicBezTo>
                <a:cubicBezTo>
                  <a:pt x="319864" y="360591"/>
                  <a:pt x="339089" y="350369"/>
                  <a:pt x="349947" y="334102"/>
                </a:cubicBezTo>
                <a:lnTo>
                  <a:pt x="394538" y="289570"/>
                </a:lnTo>
                <a:cubicBezTo>
                  <a:pt x="399255" y="284859"/>
                  <a:pt x="407265" y="287881"/>
                  <a:pt x="407799" y="294459"/>
                </a:cubicBezTo>
                <a:cubicBezTo>
                  <a:pt x="413228" y="357213"/>
                  <a:pt x="361874" y="410634"/>
                  <a:pt x="298682" y="407701"/>
                </a:cubicBezTo>
                <a:cubicBezTo>
                  <a:pt x="245191" y="405212"/>
                  <a:pt x="201758" y="361835"/>
                  <a:pt x="199177" y="308325"/>
                </a:cubicBezTo>
                <a:cubicBezTo>
                  <a:pt x="196240" y="245216"/>
                  <a:pt x="249820" y="193928"/>
                  <a:pt x="312566" y="199350"/>
                </a:cubicBezTo>
                <a:close/>
                <a:moveTo>
                  <a:pt x="289073" y="119424"/>
                </a:moveTo>
                <a:cubicBezTo>
                  <a:pt x="318821" y="116974"/>
                  <a:pt x="349866" y="121813"/>
                  <a:pt x="379882" y="135456"/>
                </a:cubicBezTo>
                <a:cubicBezTo>
                  <a:pt x="384866" y="137679"/>
                  <a:pt x="386023" y="144167"/>
                  <a:pt x="382196" y="147989"/>
                </a:cubicBezTo>
                <a:lnTo>
                  <a:pt x="356564" y="173587"/>
                </a:lnTo>
                <a:cubicBezTo>
                  <a:pt x="354428" y="175721"/>
                  <a:pt x="351313" y="176432"/>
                  <a:pt x="348465" y="175454"/>
                </a:cubicBezTo>
                <a:cubicBezTo>
                  <a:pt x="260887" y="144789"/>
                  <a:pt x="169749" y="209585"/>
                  <a:pt x="168058" y="300691"/>
                </a:cubicBezTo>
                <a:cubicBezTo>
                  <a:pt x="166545" y="377575"/>
                  <a:pt x="229469" y="440415"/>
                  <a:pt x="306367" y="438904"/>
                </a:cubicBezTo>
                <a:cubicBezTo>
                  <a:pt x="397416" y="437127"/>
                  <a:pt x="462565" y="346288"/>
                  <a:pt x="431770" y="258649"/>
                </a:cubicBezTo>
                <a:cubicBezTo>
                  <a:pt x="430791" y="255805"/>
                  <a:pt x="431503" y="252694"/>
                  <a:pt x="433639" y="250560"/>
                </a:cubicBezTo>
                <a:lnTo>
                  <a:pt x="459272" y="225051"/>
                </a:lnTo>
                <a:cubicBezTo>
                  <a:pt x="463099" y="221140"/>
                  <a:pt x="469596" y="222296"/>
                  <a:pt x="471821" y="227273"/>
                </a:cubicBezTo>
                <a:cubicBezTo>
                  <a:pt x="526557" y="347266"/>
                  <a:pt x="439958" y="483524"/>
                  <a:pt x="309749" y="487701"/>
                </a:cubicBezTo>
                <a:cubicBezTo>
                  <a:pt x="203125" y="491079"/>
                  <a:pt x="115725" y="403795"/>
                  <a:pt x="119107" y="297313"/>
                </a:cubicBezTo>
                <a:cubicBezTo>
                  <a:pt x="122244" y="199719"/>
                  <a:pt x="199826" y="126774"/>
                  <a:pt x="289073" y="119424"/>
                </a:cubicBezTo>
                <a:close/>
                <a:moveTo>
                  <a:pt x="565287" y="18863"/>
                </a:moveTo>
                <a:cubicBezTo>
                  <a:pt x="571262" y="18863"/>
                  <a:pt x="577248" y="21129"/>
                  <a:pt x="581833" y="25660"/>
                </a:cubicBezTo>
                <a:cubicBezTo>
                  <a:pt x="590912" y="34812"/>
                  <a:pt x="590912" y="49562"/>
                  <a:pt x="581833" y="58714"/>
                </a:cubicBezTo>
                <a:lnTo>
                  <a:pt x="320218" y="319856"/>
                </a:lnTo>
                <a:cubicBezTo>
                  <a:pt x="311050" y="328919"/>
                  <a:pt x="296273" y="328919"/>
                  <a:pt x="287105" y="319856"/>
                </a:cubicBezTo>
                <a:cubicBezTo>
                  <a:pt x="278025" y="310704"/>
                  <a:pt x="278025" y="295954"/>
                  <a:pt x="287105" y="286891"/>
                </a:cubicBezTo>
                <a:lnTo>
                  <a:pt x="548808" y="25660"/>
                </a:lnTo>
                <a:cubicBezTo>
                  <a:pt x="553348" y="21129"/>
                  <a:pt x="559312" y="18863"/>
                  <a:pt x="565287" y="18863"/>
                </a:cubicBezTo>
                <a:close/>
                <a:moveTo>
                  <a:pt x="313851" y="143"/>
                </a:moveTo>
                <a:cubicBezTo>
                  <a:pt x="366314" y="1761"/>
                  <a:pt x="419519" y="17175"/>
                  <a:pt x="468340" y="48769"/>
                </a:cubicBezTo>
                <a:cubicBezTo>
                  <a:pt x="472524" y="51435"/>
                  <a:pt x="473058" y="57301"/>
                  <a:pt x="469587" y="60767"/>
                </a:cubicBezTo>
                <a:lnTo>
                  <a:pt x="416893" y="113380"/>
                </a:lnTo>
                <a:cubicBezTo>
                  <a:pt x="414490" y="115779"/>
                  <a:pt x="410752" y="116313"/>
                  <a:pt x="407725" y="114713"/>
                </a:cubicBezTo>
                <a:cubicBezTo>
                  <a:pt x="266112" y="36594"/>
                  <a:pt x="91388" y="137731"/>
                  <a:pt x="87916" y="298680"/>
                </a:cubicBezTo>
                <a:cubicBezTo>
                  <a:pt x="85246" y="421236"/>
                  <a:pt x="185648" y="521484"/>
                  <a:pt x="308480" y="518818"/>
                </a:cubicBezTo>
                <a:cubicBezTo>
                  <a:pt x="469587" y="515352"/>
                  <a:pt x="570968" y="340983"/>
                  <a:pt x="492729" y="199587"/>
                </a:cubicBezTo>
                <a:cubicBezTo>
                  <a:pt x="491038" y="196565"/>
                  <a:pt x="491572" y="192743"/>
                  <a:pt x="494064" y="190344"/>
                </a:cubicBezTo>
                <a:lnTo>
                  <a:pt x="546668" y="137731"/>
                </a:lnTo>
                <a:cubicBezTo>
                  <a:pt x="550140" y="134265"/>
                  <a:pt x="556014" y="134887"/>
                  <a:pt x="558684" y="138975"/>
                </a:cubicBezTo>
                <a:cubicBezTo>
                  <a:pt x="685611" y="334496"/>
                  <a:pt x="552098" y="598982"/>
                  <a:pt x="313376" y="606536"/>
                </a:cubicBezTo>
                <a:cubicBezTo>
                  <a:pt x="138295" y="611957"/>
                  <a:pt x="-5365" y="468605"/>
                  <a:pt x="154" y="293703"/>
                </a:cubicBezTo>
                <a:cubicBezTo>
                  <a:pt x="5761" y="114602"/>
                  <a:pt x="156464" y="-4710"/>
                  <a:pt x="313851" y="143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9" name="two-way-arrows_64496"/>
          <p:cNvSpPr>
            <a:spLocks noChangeAspect="1"/>
          </p:cNvSpPr>
          <p:nvPr/>
        </p:nvSpPr>
        <p:spPr bwMode="auto">
          <a:xfrm>
            <a:off x="3715132" y="3531434"/>
            <a:ext cx="330968" cy="348230"/>
          </a:xfrm>
          <a:custGeom>
            <a:avLst/>
            <a:gdLst>
              <a:gd name="connsiteX0" fmla="*/ 145787 w 570240"/>
              <a:gd name="connsiteY0" fmla="*/ 291004 h 599983"/>
              <a:gd name="connsiteX1" fmla="*/ 161433 w 570240"/>
              <a:gd name="connsiteY1" fmla="*/ 292492 h 599983"/>
              <a:gd name="connsiteX2" fmla="*/ 178322 w 570240"/>
              <a:gd name="connsiteY2" fmla="*/ 317289 h 599983"/>
              <a:gd name="connsiteX3" fmla="*/ 178322 w 570240"/>
              <a:gd name="connsiteY3" fmla="*/ 368869 h 599983"/>
              <a:gd name="connsiteX4" fmla="*/ 542912 w 570240"/>
              <a:gd name="connsiteY4" fmla="*/ 368869 h 599983"/>
              <a:gd name="connsiteX5" fmla="*/ 569735 w 570240"/>
              <a:gd name="connsiteY5" fmla="*/ 396642 h 599983"/>
              <a:gd name="connsiteX6" fmla="*/ 569735 w 570240"/>
              <a:gd name="connsiteY6" fmla="*/ 494841 h 599983"/>
              <a:gd name="connsiteX7" fmla="*/ 561788 w 570240"/>
              <a:gd name="connsiteY7" fmla="*/ 514679 h 599983"/>
              <a:gd name="connsiteX8" fmla="*/ 542912 w 570240"/>
              <a:gd name="connsiteY8" fmla="*/ 522614 h 599983"/>
              <a:gd name="connsiteX9" fmla="*/ 178322 w 570240"/>
              <a:gd name="connsiteY9" fmla="*/ 521622 h 599983"/>
              <a:gd name="connsiteX10" fmla="*/ 178322 w 570240"/>
              <a:gd name="connsiteY10" fmla="*/ 572210 h 599983"/>
              <a:gd name="connsiteX11" fmla="*/ 160440 w 570240"/>
              <a:gd name="connsiteY11" fmla="*/ 597999 h 599983"/>
              <a:gd name="connsiteX12" fmla="*/ 130637 w 570240"/>
              <a:gd name="connsiteY12" fmla="*/ 592048 h 599983"/>
              <a:gd name="connsiteX13" fmla="*/ 10431 w 570240"/>
              <a:gd name="connsiteY13" fmla="*/ 470043 h 599983"/>
              <a:gd name="connsiteX14" fmla="*/ 10431 w 570240"/>
              <a:gd name="connsiteY14" fmla="*/ 419456 h 599983"/>
              <a:gd name="connsiteX15" fmla="*/ 131630 w 570240"/>
              <a:gd name="connsiteY15" fmla="*/ 298443 h 599983"/>
              <a:gd name="connsiteX16" fmla="*/ 145787 w 570240"/>
              <a:gd name="connsiteY16" fmla="*/ 291004 h 599983"/>
              <a:gd name="connsiteX17" fmla="*/ 424463 w 570240"/>
              <a:gd name="connsiteY17" fmla="*/ 496 h 599983"/>
              <a:gd name="connsiteX18" fmla="*/ 438619 w 570240"/>
              <a:gd name="connsiteY18" fmla="*/ 7935 h 599983"/>
              <a:gd name="connsiteX19" fmla="*/ 559810 w 570240"/>
              <a:gd name="connsiteY19" fmla="*/ 128948 h 599983"/>
              <a:gd name="connsiteX20" fmla="*/ 559810 w 570240"/>
              <a:gd name="connsiteY20" fmla="*/ 179535 h 599983"/>
              <a:gd name="connsiteX21" fmla="*/ 439612 w 570240"/>
              <a:gd name="connsiteY21" fmla="*/ 301540 h 599983"/>
              <a:gd name="connsiteX22" fmla="*/ 409811 w 570240"/>
              <a:gd name="connsiteY22" fmla="*/ 307491 h 599983"/>
              <a:gd name="connsiteX23" fmla="*/ 391930 w 570240"/>
              <a:gd name="connsiteY23" fmla="*/ 282694 h 599983"/>
              <a:gd name="connsiteX24" fmla="*/ 391930 w 570240"/>
              <a:gd name="connsiteY24" fmla="*/ 231114 h 599983"/>
              <a:gd name="connsiteX25" fmla="*/ 27363 w 570240"/>
              <a:gd name="connsiteY25" fmla="*/ 232106 h 599983"/>
              <a:gd name="connsiteX26" fmla="*/ 8489 w 570240"/>
              <a:gd name="connsiteY26" fmla="*/ 224171 h 599983"/>
              <a:gd name="connsiteX27" fmla="*/ 542 w 570240"/>
              <a:gd name="connsiteY27" fmla="*/ 204333 h 599983"/>
              <a:gd name="connsiteX28" fmla="*/ 542 w 570240"/>
              <a:gd name="connsiteY28" fmla="*/ 106134 h 599983"/>
              <a:gd name="connsiteX29" fmla="*/ 27363 w 570240"/>
              <a:gd name="connsiteY29" fmla="*/ 78361 h 599983"/>
              <a:gd name="connsiteX30" fmla="*/ 391930 w 570240"/>
              <a:gd name="connsiteY30" fmla="*/ 78361 h 599983"/>
              <a:gd name="connsiteX31" fmla="*/ 391930 w 570240"/>
              <a:gd name="connsiteY31" fmla="*/ 27773 h 599983"/>
              <a:gd name="connsiteX32" fmla="*/ 408818 w 570240"/>
              <a:gd name="connsiteY32" fmla="*/ 1984 h 599983"/>
              <a:gd name="connsiteX33" fmla="*/ 424463 w 570240"/>
              <a:gd name="connsiteY33" fmla="*/ 496 h 59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0240" h="599983">
                <a:moveTo>
                  <a:pt x="145787" y="291004"/>
                </a:moveTo>
                <a:cubicBezTo>
                  <a:pt x="151002" y="290012"/>
                  <a:pt x="156466" y="290508"/>
                  <a:pt x="161433" y="292492"/>
                </a:cubicBezTo>
                <a:cubicBezTo>
                  <a:pt x="171368" y="296459"/>
                  <a:pt x="178322" y="306378"/>
                  <a:pt x="178322" y="317289"/>
                </a:cubicBezTo>
                <a:lnTo>
                  <a:pt x="178322" y="368869"/>
                </a:lnTo>
                <a:lnTo>
                  <a:pt x="542912" y="368869"/>
                </a:lnTo>
                <a:cubicBezTo>
                  <a:pt x="557814" y="368869"/>
                  <a:pt x="569735" y="380771"/>
                  <a:pt x="569735" y="396642"/>
                </a:cubicBezTo>
                <a:lnTo>
                  <a:pt x="569735" y="494841"/>
                </a:lnTo>
                <a:cubicBezTo>
                  <a:pt x="569735" y="502776"/>
                  <a:pt x="566755" y="509720"/>
                  <a:pt x="561788" y="514679"/>
                </a:cubicBezTo>
                <a:cubicBezTo>
                  <a:pt x="556820" y="519639"/>
                  <a:pt x="549866" y="522614"/>
                  <a:pt x="542912" y="522614"/>
                </a:cubicBezTo>
                <a:lnTo>
                  <a:pt x="178322" y="521622"/>
                </a:lnTo>
                <a:lnTo>
                  <a:pt x="178322" y="572210"/>
                </a:lnTo>
                <a:cubicBezTo>
                  <a:pt x="178322" y="584113"/>
                  <a:pt x="171368" y="594032"/>
                  <a:pt x="160440" y="597999"/>
                </a:cubicBezTo>
                <a:cubicBezTo>
                  <a:pt x="150505" y="601967"/>
                  <a:pt x="138584" y="599983"/>
                  <a:pt x="130637" y="592048"/>
                </a:cubicBezTo>
                <a:lnTo>
                  <a:pt x="10431" y="470043"/>
                </a:lnTo>
                <a:cubicBezTo>
                  <a:pt x="-3477" y="456156"/>
                  <a:pt x="-3477" y="433343"/>
                  <a:pt x="10431" y="419456"/>
                </a:cubicBezTo>
                <a:lnTo>
                  <a:pt x="131630" y="298443"/>
                </a:lnTo>
                <a:cubicBezTo>
                  <a:pt x="135604" y="294476"/>
                  <a:pt x="140571" y="291996"/>
                  <a:pt x="145787" y="291004"/>
                </a:cubicBezTo>
                <a:close/>
                <a:moveTo>
                  <a:pt x="424463" y="496"/>
                </a:moveTo>
                <a:cubicBezTo>
                  <a:pt x="429678" y="1488"/>
                  <a:pt x="434645" y="3968"/>
                  <a:pt x="438619" y="7935"/>
                </a:cubicBezTo>
                <a:lnTo>
                  <a:pt x="559810" y="128948"/>
                </a:lnTo>
                <a:cubicBezTo>
                  <a:pt x="573717" y="142835"/>
                  <a:pt x="573717" y="165648"/>
                  <a:pt x="559810" y="179535"/>
                </a:cubicBezTo>
                <a:lnTo>
                  <a:pt x="439612" y="301540"/>
                </a:lnTo>
                <a:cubicBezTo>
                  <a:pt x="431665" y="309475"/>
                  <a:pt x="419745" y="311459"/>
                  <a:pt x="409811" y="307491"/>
                </a:cubicBezTo>
                <a:cubicBezTo>
                  <a:pt x="398884" y="303524"/>
                  <a:pt x="391930" y="293605"/>
                  <a:pt x="391930" y="282694"/>
                </a:cubicBezTo>
                <a:lnTo>
                  <a:pt x="391930" y="231114"/>
                </a:lnTo>
                <a:lnTo>
                  <a:pt x="27363" y="232106"/>
                </a:lnTo>
                <a:cubicBezTo>
                  <a:pt x="20410" y="232106"/>
                  <a:pt x="13456" y="229131"/>
                  <a:pt x="8489" y="224171"/>
                </a:cubicBezTo>
                <a:cubicBezTo>
                  <a:pt x="3522" y="219212"/>
                  <a:pt x="542" y="212268"/>
                  <a:pt x="542" y="204333"/>
                </a:cubicBezTo>
                <a:lnTo>
                  <a:pt x="542" y="106134"/>
                </a:lnTo>
                <a:cubicBezTo>
                  <a:pt x="-451" y="91255"/>
                  <a:pt x="12463" y="78361"/>
                  <a:pt x="27363" y="78361"/>
                </a:cubicBezTo>
                <a:lnTo>
                  <a:pt x="391930" y="78361"/>
                </a:lnTo>
                <a:lnTo>
                  <a:pt x="391930" y="27773"/>
                </a:lnTo>
                <a:cubicBezTo>
                  <a:pt x="391930" y="15870"/>
                  <a:pt x="398884" y="5951"/>
                  <a:pt x="408818" y="1984"/>
                </a:cubicBezTo>
                <a:cubicBezTo>
                  <a:pt x="413784" y="0"/>
                  <a:pt x="419248" y="-496"/>
                  <a:pt x="424463" y="496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30" name="bookmark_238940"/>
          <p:cNvSpPr>
            <a:spLocks noChangeAspect="1"/>
          </p:cNvSpPr>
          <p:nvPr/>
        </p:nvSpPr>
        <p:spPr bwMode="auto">
          <a:xfrm>
            <a:off x="8029768" y="3531435"/>
            <a:ext cx="250590" cy="348228"/>
          </a:xfrm>
          <a:custGeom>
            <a:avLst/>
            <a:gdLst>
              <a:gd name="connsiteX0" fmla="*/ 14776 w 436588"/>
              <a:gd name="connsiteY0" fmla="*/ 128429 h 606696"/>
              <a:gd name="connsiteX1" fmla="*/ 421724 w 436588"/>
              <a:gd name="connsiteY1" fmla="*/ 128429 h 606696"/>
              <a:gd name="connsiteX2" fmla="*/ 436588 w 436588"/>
              <a:gd name="connsiteY2" fmla="*/ 143181 h 606696"/>
              <a:gd name="connsiteX3" fmla="*/ 436588 w 436588"/>
              <a:gd name="connsiteY3" fmla="*/ 583882 h 606696"/>
              <a:gd name="connsiteX4" fmla="*/ 398581 w 436588"/>
              <a:gd name="connsiteY4" fmla="*/ 600144 h 606696"/>
              <a:gd name="connsiteX5" fmla="*/ 218250 w 436588"/>
              <a:gd name="connsiteY5" fmla="*/ 420096 h 606696"/>
              <a:gd name="connsiteX6" fmla="*/ 37918 w 436588"/>
              <a:gd name="connsiteY6" fmla="*/ 600144 h 606696"/>
              <a:gd name="connsiteX7" fmla="*/ 0 w 436588"/>
              <a:gd name="connsiteY7" fmla="*/ 583970 h 606696"/>
              <a:gd name="connsiteX8" fmla="*/ 0 w 436588"/>
              <a:gd name="connsiteY8" fmla="*/ 143181 h 606696"/>
              <a:gd name="connsiteX9" fmla="*/ 14776 w 436588"/>
              <a:gd name="connsiteY9" fmla="*/ 128429 h 606696"/>
              <a:gd name="connsiteX10" fmla="*/ 22252 w 436588"/>
              <a:gd name="connsiteY10" fmla="*/ 0 h 606696"/>
              <a:gd name="connsiteX11" fmla="*/ 414336 w 436588"/>
              <a:gd name="connsiteY11" fmla="*/ 0 h 606696"/>
              <a:gd name="connsiteX12" fmla="*/ 436588 w 436588"/>
              <a:gd name="connsiteY12" fmla="*/ 22226 h 606696"/>
              <a:gd name="connsiteX13" fmla="*/ 436588 w 436588"/>
              <a:gd name="connsiteY13" fmla="*/ 84015 h 606696"/>
              <a:gd name="connsiteX14" fmla="*/ 421724 w 436588"/>
              <a:gd name="connsiteY14" fmla="*/ 98862 h 606696"/>
              <a:gd name="connsiteX15" fmla="*/ 14776 w 436588"/>
              <a:gd name="connsiteY15" fmla="*/ 98862 h 606696"/>
              <a:gd name="connsiteX16" fmla="*/ 0 w 436588"/>
              <a:gd name="connsiteY16" fmla="*/ 84015 h 606696"/>
              <a:gd name="connsiteX17" fmla="*/ 0 w 436588"/>
              <a:gd name="connsiteY17" fmla="*/ 22226 h 606696"/>
              <a:gd name="connsiteX18" fmla="*/ 22252 w 436588"/>
              <a:gd name="connsiteY18" fmla="*/ 0 h 60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6588" h="606696">
                <a:moveTo>
                  <a:pt x="14776" y="128429"/>
                </a:moveTo>
                <a:lnTo>
                  <a:pt x="421724" y="128429"/>
                </a:lnTo>
                <a:cubicBezTo>
                  <a:pt x="429913" y="128429"/>
                  <a:pt x="436588" y="135005"/>
                  <a:pt x="436588" y="143181"/>
                </a:cubicBezTo>
                <a:lnTo>
                  <a:pt x="436588" y="583882"/>
                </a:lnTo>
                <a:cubicBezTo>
                  <a:pt x="436588" y="604855"/>
                  <a:pt x="412289" y="613830"/>
                  <a:pt x="398581" y="600144"/>
                </a:cubicBezTo>
                <a:lnTo>
                  <a:pt x="218250" y="420096"/>
                </a:lnTo>
                <a:lnTo>
                  <a:pt x="37918" y="600144"/>
                </a:lnTo>
                <a:cubicBezTo>
                  <a:pt x="24211" y="613919"/>
                  <a:pt x="0" y="604766"/>
                  <a:pt x="0" y="583970"/>
                </a:cubicBezTo>
                <a:lnTo>
                  <a:pt x="0" y="143181"/>
                </a:lnTo>
                <a:cubicBezTo>
                  <a:pt x="0" y="135005"/>
                  <a:pt x="6676" y="128429"/>
                  <a:pt x="14776" y="128429"/>
                </a:cubicBezTo>
                <a:close/>
                <a:moveTo>
                  <a:pt x="22252" y="0"/>
                </a:moveTo>
                <a:lnTo>
                  <a:pt x="414336" y="0"/>
                </a:lnTo>
                <a:cubicBezTo>
                  <a:pt x="426619" y="0"/>
                  <a:pt x="436588" y="9957"/>
                  <a:pt x="436588" y="22226"/>
                </a:cubicBezTo>
                <a:lnTo>
                  <a:pt x="436588" y="84015"/>
                </a:lnTo>
                <a:cubicBezTo>
                  <a:pt x="436588" y="92194"/>
                  <a:pt x="429913" y="98862"/>
                  <a:pt x="421724" y="98862"/>
                </a:cubicBezTo>
                <a:lnTo>
                  <a:pt x="14776" y="98862"/>
                </a:lnTo>
                <a:cubicBezTo>
                  <a:pt x="6676" y="98862"/>
                  <a:pt x="0" y="92194"/>
                  <a:pt x="0" y="84015"/>
                </a:cubicBezTo>
                <a:lnTo>
                  <a:pt x="0" y="22226"/>
                </a:lnTo>
                <a:cubicBezTo>
                  <a:pt x="0" y="9957"/>
                  <a:pt x="9969" y="0"/>
                  <a:pt x="22252" y="0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grpSp>
        <p:nvGrpSpPr>
          <p:cNvPr id="39" name="组合 38"/>
          <p:cNvGrpSpPr/>
          <p:nvPr/>
        </p:nvGrpSpPr>
        <p:grpSpPr>
          <a:xfrm>
            <a:off x="3469726" y="1831915"/>
            <a:ext cx="1679079" cy="238579"/>
            <a:chOff x="1083171" y="2173151"/>
            <a:chExt cx="1679079" cy="23857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flipH="1">
            <a:off x="6915875" y="1831915"/>
            <a:ext cx="1679079" cy="238579"/>
            <a:chOff x="1083171" y="2173151"/>
            <a:chExt cx="1679079" cy="23857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 flipV="1">
            <a:off x="3041143" y="3848692"/>
            <a:ext cx="1679079" cy="238579"/>
            <a:chOff x="1083171" y="2173151"/>
            <a:chExt cx="1679079" cy="238579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 flipH="1" flipV="1">
            <a:off x="7511969" y="3848692"/>
            <a:ext cx="1679079" cy="238579"/>
            <a:chOff x="1083171" y="2173151"/>
            <a:chExt cx="1679079" cy="23857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083171" y="2175056"/>
              <a:ext cx="1489389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tx1">
                      <a:lumMod val="65000"/>
                      <a:lumOff val="3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568281" y="2173151"/>
              <a:ext cx="193969" cy="23857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/>
          <p:cNvCxnSpPr/>
          <p:nvPr/>
        </p:nvCxnSpPr>
        <p:spPr>
          <a:xfrm flipV="1">
            <a:off x="6091417" y="4821229"/>
            <a:ext cx="0" cy="39923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3"/>
          <p:cNvSpPr txBox="1"/>
          <p:nvPr/>
        </p:nvSpPr>
        <p:spPr>
          <a:xfrm>
            <a:off x="8637153" y="1904834"/>
            <a:ext cx="2696902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用户自由选择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千帆大模型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定制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TextBox 42"/>
          <p:cNvSpPr txBox="1"/>
          <p:nvPr/>
        </p:nvSpPr>
        <p:spPr>
          <a:xfrm>
            <a:off x="5275936" y="3390093"/>
            <a:ext cx="164012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知启校园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TextBox 53"/>
          <p:cNvSpPr txBox="1"/>
          <p:nvPr/>
        </p:nvSpPr>
        <p:spPr>
          <a:xfrm>
            <a:off x="8405495" y="4092575"/>
            <a:ext cx="361124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JWT TOKEN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安全保障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身份识别，界面差异化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4" name="TextBox 53"/>
          <p:cNvSpPr txBox="1"/>
          <p:nvPr/>
        </p:nvSpPr>
        <p:spPr>
          <a:xfrm>
            <a:off x="518160" y="1830070"/>
            <a:ext cx="3018155" cy="1701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简洁界面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投票功能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·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AI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审核、自动分类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5" name="TextBox 53"/>
          <p:cNvSpPr txBox="1"/>
          <p:nvPr/>
        </p:nvSpPr>
        <p:spPr>
          <a:xfrm>
            <a:off x="187960" y="4085590"/>
            <a:ext cx="2696845" cy="121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多种文件识别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问答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8" name="TextBox 53"/>
          <p:cNvSpPr txBox="1"/>
          <p:nvPr/>
        </p:nvSpPr>
        <p:spPr>
          <a:xfrm>
            <a:off x="4053840" y="5628640"/>
            <a:ext cx="4155440" cy="12293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集中后台管理系统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可视化网页运行状况管理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模块演示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7" name="组合 56"/>
          <p:cNvGrpSpPr/>
          <p:nvPr>
            <p:custDataLst>
              <p:tags r:id="rId1"/>
            </p:custDataLst>
          </p:nvPr>
        </p:nvGrpSpPr>
        <p:grpSpPr>
          <a:xfrm>
            <a:off x="608337" y="1263450"/>
            <a:ext cx="2632058" cy="637349"/>
            <a:chOff x="1021722" y="4360980"/>
            <a:chExt cx="2632058" cy="637349"/>
          </a:xfrm>
        </p:grpSpPr>
        <p:grpSp>
          <p:nvGrpSpPr>
            <p:cNvPr id="4" name="组合 3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5" name="任意多边形: 形状 45"/>
              <p:cNvSpPr/>
              <p:nvPr>
                <p:custDataLst>
                  <p:tags r:id="rId2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任意多边形: 形状 46"/>
              <p:cNvSpPr/>
              <p:nvPr>
                <p:custDataLst>
                  <p:tags r:id="rId3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47"/>
              <p:cNvSpPr/>
              <p:nvPr>
                <p:custDataLst>
                  <p:tags r:id="rId4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2"/>
            <p:cNvSpPr txBox="1"/>
            <p:nvPr>
              <p:custDataLst>
                <p:tags r:id="rId5"/>
              </p:custDataLst>
            </p:nvPr>
          </p:nvSpPr>
          <p:spPr>
            <a:xfrm>
              <a:off x="1419211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帖子浏览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>
            <a:off x="210827" y="3499920"/>
            <a:ext cx="2632058" cy="637349"/>
            <a:chOff x="1021722" y="4360980"/>
            <a:chExt cx="2632058" cy="637349"/>
          </a:xfrm>
        </p:grpSpPr>
        <p:grpSp>
          <p:nvGrpSpPr>
            <p:cNvPr id="15" name="组合 14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16" name="任意多边形: 形状 45"/>
              <p:cNvSpPr/>
              <p:nvPr>
                <p:custDataLst>
                  <p:tags r:id="rId7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46"/>
              <p:cNvSpPr/>
              <p:nvPr>
                <p:custDataLst>
                  <p:tags r:id="rId8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任意多边形: 形状 47"/>
              <p:cNvSpPr/>
              <p:nvPr>
                <p:custDataLst>
                  <p:tags r:id="rId9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TextBox 42"/>
            <p:cNvSpPr txBox="1"/>
            <p:nvPr>
              <p:custDataLst>
                <p:tags r:id="rId10"/>
              </p:custDataLst>
            </p:nvPr>
          </p:nvSpPr>
          <p:spPr>
            <a:xfrm>
              <a:off x="1419211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RAG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知识库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1"/>
            </p:custDataLst>
          </p:nvPr>
        </p:nvGrpSpPr>
        <p:grpSpPr>
          <a:xfrm>
            <a:off x="8724907" y="1237415"/>
            <a:ext cx="2632058" cy="637349"/>
            <a:chOff x="1021722" y="4360980"/>
            <a:chExt cx="2632058" cy="637349"/>
          </a:xfrm>
        </p:grpSpPr>
        <p:grpSp>
          <p:nvGrpSpPr>
            <p:cNvPr id="50" name="组合 49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52" name="任意多边形: 形状 45"/>
              <p:cNvSpPr/>
              <p:nvPr>
                <p:custDataLst>
                  <p:tags r:id="rId12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任意多边形: 形状 46"/>
              <p:cNvSpPr/>
              <p:nvPr>
                <p:custDataLst>
                  <p:tags r:id="rId13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任意多边形: 形状 47"/>
              <p:cNvSpPr/>
              <p:nvPr>
                <p:custDataLst>
                  <p:tags r:id="rId14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42"/>
            <p:cNvSpPr txBox="1"/>
            <p:nvPr>
              <p:custDataLst>
                <p:tags r:id="rId15"/>
              </p:custDataLst>
            </p:nvPr>
          </p:nvSpPr>
          <p:spPr>
            <a:xfrm>
              <a:off x="1101732" y="4489250"/>
              <a:ext cx="24466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AI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学习路径推荐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16"/>
            </p:custDataLst>
          </p:nvPr>
        </p:nvGrpSpPr>
        <p:grpSpPr>
          <a:xfrm>
            <a:off x="9213857" y="3499920"/>
            <a:ext cx="2632058" cy="637349"/>
            <a:chOff x="1021722" y="4360980"/>
            <a:chExt cx="2632058" cy="637349"/>
          </a:xfrm>
        </p:grpSpPr>
        <p:grpSp>
          <p:nvGrpSpPr>
            <p:cNvPr id="59" name="组合 58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61" name="任意多边形: 形状 4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46"/>
              <p:cNvSpPr/>
              <p:nvPr>
                <p:custDataLst>
                  <p:tags r:id="rId18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任意多边形: 形状 47"/>
              <p:cNvSpPr/>
              <p:nvPr>
                <p:custDataLst>
                  <p:tags r:id="rId19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TextBox 42"/>
            <p:cNvSpPr txBox="1"/>
            <p:nvPr>
              <p:custDataLst>
                <p:tags r:id="rId20"/>
              </p:custDataLst>
            </p:nvPr>
          </p:nvSpPr>
          <p:spPr>
            <a:xfrm>
              <a:off x="1419211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用户登录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21"/>
            </p:custDataLst>
          </p:nvPr>
        </p:nvGrpSpPr>
        <p:grpSpPr>
          <a:xfrm>
            <a:off x="4878712" y="4943275"/>
            <a:ext cx="2632058" cy="637349"/>
            <a:chOff x="1021722" y="4360980"/>
            <a:chExt cx="2632058" cy="637349"/>
          </a:xfrm>
        </p:grpSpPr>
        <p:grpSp>
          <p:nvGrpSpPr>
            <p:cNvPr id="71" name="组合 70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72" name="任意多边形: 形状 45"/>
              <p:cNvSpPr/>
              <p:nvPr>
                <p:custDataLst>
                  <p:tags r:id="rId22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任意多边形: 形状 46"/>
              <p:cNvSpPr/>
              <p:nvPr>
                <p:custDataLst>
                  <p:tags r:id="rId23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任意多边形: 形状 47"/>
              <p:cNvSpPr/>
              <p:nvPr>
                <p:custDataLst>
                  <p:tags r:id="rId24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TextBox 42"/>
            <p:cNvSpPr txBox="1"/>
            <p:nvPr>
              <p:custDataLst>
                <p:tags r:id="rId25"/>
              </p:custDataLst>
            </p:nvPr>
          </p:nvSpPr>
          <p:spPr>
            <a:xfrm>
              <a:off x="1419211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后台管理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8" grpId="0"/>
      <p:bldP spid="60" grpId="0"/>
      <p:bldP spid="62" grpId="0"/>
      <p:bldP spid="64" grpId="0"/>
      <p:bldP spid="65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696834"/>
            <a:ext cx="1104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04</a:t>
            </a:r>
            <a:endParaRPr lang="en-US" altLang="zh-CN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001011"/>
            <a:ext cx="4508098" cy="11068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</a:rPr>
              <a:t>回顾展望</a:t>
            </a:r>
            <a:endParaRPr lang="zh-CN" altLang="en-US" sz="6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47193" y="4153068"/>
            <a:ext cx="48963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Review and Prospect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一个圆顶角，剪去另一个顶角 23"/>
          <p:cNvSpPr/>
          <p:nvPr>
            <p:custDataLst>
              <p:tags r:id="rId1"/>
            </p:custDataLst>
          </p:nvPr>
        </p:nvSpPr>
        <p:spPr>
          <a:xfrm flipH="1">
            <a:off x="1493354" y="2247302"/>
            <a:ext cx="2378947" cy="2292960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/>
          </a:solidFill>
          <a:ln w="28575">
            <a:gradFill>
              <a:gsLst>
                <a:gs pos="45000">
                  <a:srgbClr val="035CAC">
                    <a:alpha val="5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一个圆顶角，剪去另一个顶角 16"/>
          <p:cNvSpPr/>
          <p:nvPr>
            <p:custDataLst>
              <p:tags r:id="rId2"/>
            </p:custDataLst>
          </p:nvPr>
        </p:nvSpPr>
        <p:spPr>
          <a:xfrm flipH="1">
            <a:off x="1706798" y="1710148"/>
            <a:ext cx="2590798" cy="325809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/>
          </a:solidFill>
          <a:ln w="28575">
            <a:gradFill>
              <a:gsLst>
                <a:gs pos="45000">
                  <a:srgbClr val="035CA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一个圆顶角，剪去另一个顶角 24"/>
          <p:cNvSpPr/>
          <p:nvPr>
            <p:custDataLst>
              <p:tags r:id="rId3"/>
            </p:custDataLst>
          </p:nvPr>
        </p:nvSpPr>
        <p:spPr>
          <a:xfrm>
            <a:off x="8314224" y="2247302"/>
            <a:ext cx="2378947" cy="2292960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/>
          </a:solidFill>
          <a:ln w="28575">
            <a:gradFill>
              <a:gsLst>
                <a:gs pos="45000">
                  <a:srgbClr val="035CAC">
                    <a:alpha val="5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一个圆顶角，剪去另一个顶角 18"/>
          <p:cNvSpPr/>
          <p:nvPr>
            <p:custDataLst>
              <p:tags r:id="rId4"/>
            </p:custDataLst>
          </p:nvPr>
        </p:nvSpPr>
        <p:spPr>
          <a:xfrm>
            <a:off x="7894405" y="1710148"/>
            <a:ext cx="2590798" cy="325809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/>
          </a:solidFill>
          <a:ln w="28575">
            <a:gradFill>
              <a:gsLst>
                <a:gs pos="45000">
                  <a:srgbClr val="035CA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一个圆顶角，剪去另一个顶角 19"/>
          <p:cNvSpPr/>
          <p:nvPr>
            <p:custDataLst>
              <p:tags r:id="rId5"/>
            </p:custDataLst>
          </p:nvPr>
        </p:nvSpPr>
        <p:spPr>
          <a:xfrm flipH="1">
            <a:off x="4800600" y="1369695"/>
            <a:ext cx="2590800" cy="3598545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1"/>
          </a:solidFill>
          <a:ln w="28575">
            <a:gradFill>
              <a:gsLst>
                <a:gs pos="45000">
                  <a:srgbClr val="035CA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>
            <p:custDataLst>
              <p:tags r:id="rId6"/>
            </p:custDataLst>
          </p:nvPr>
        </p:nvSpPr>
        <p:spPr>
          <a:xfrm>
            <a:off x="1690223" y="4788628"/>
            <a:ext cx="2623948" cy="112776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4817176" y="4788628"/>
            <a:ext cx="2623948" cy="112776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7844681" y="4788628"/>
            <a:ext cx="2623948" cy="1127760"/>
          </a:xfrm>
          <a:prstGeom prst="rect">
            <a:avLst/>
          </a:prstGeom>
          <a:blipFill dpi="0" rotWithShape="1">
            <a:blip r:embed="rId1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checkmark_44126"/>
          <p:cNvSpPr>
            <a:spLocks noChangeAspect="1"/>
          </p:cNvSpPr>
          <p:nvPr>
            <p:custDataLst>
              <p:tags r:id="rId12"/>
            </p:custDataLst>
          </p:nvPr>
        </p:nvSpPr>
        <p:spPr bwMode="auto">
          <a:xfrm>
            <a:off x="2697355" y="2241169"/>
            <a:ext cx="609685" cy="502292"/>
          </a:xfrm>
          <a:custGeom>
            <a:avLst/>
            <a:gdLst>
              <a:gd name="T0" fmla="*/ 5991 w 7318"/>
              <a:gd name="T1" fmla="*/ 0 h 6039"/>
              <a:gd name="T2" fmla="*/ 2606 w 7318"/>
              <a:gd name="T3" fmla="*/ 3385 h 6039"/>
              <a:gd name="T4" fmla="*/ 1327 w 7318"/>
              <a:gd name="T5" fmla="*/ 2106 h 6039"/>
              <a:gd name="T6" fmla="*/ 0 w 7318"/>
              <a:gd name="T7" fmla="*/ 3433 h 6039"/>
              <a:gd name="T8" fmla="*/ 1279 w 7318"/>
              <a:gd name="T9" fmla="*/ 4712 h 6039"/>
              <a:gd name="T10" fmla="*/ 2606 w 7318"/>
              <a:gd name="T11" fmla="*/ 6039 h 6039"/>
              <a:gd name="T12" fmla="*/ 3933 w 7318"/>
              <a:gd name="T13" fmla="*/ 4712 h 6039"/>
              <a:gd name="T14" fmla="*/ 7318 w 7318"/>
              <a:gd name="T15" fmla="*/ 1327 h 6039"/>
              <a:gd name="T16" fmla="*/ 5991 w 7318"/>
              <a:gd name="T17" fmla="*/ 0 h 6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8" h="6039">
                <a:moveTo>
                  <a:pt x="5991" y="0"/>
                </a:moveTo>
                <a:lnTo>
                  <a:pt x="2606" y="3385"/>
                </a:lnTo>
                <a:lnTo>
                  <a:pt x="1327" y="2106"/>
                </a:lnTo>
                <a:lnTo>
                  <a:pt x="0" y="3433"/>
                </a:lnTo>
                <a:lnTo>
                  <a:pt x="1279" y="4712"/>
                </a:lnTo>
                <a:lnTo>
                  <a:pt x="2606" y="6039"/>
                </a:lnTo>
                <a:lnTo>
                  <a:pt x="3933" y="4712"/>
                </a:lnTo>
                <a:lnTo>
                  <a:pt x="7318" y="1327"/>
                </a:lnTo>
                <a:lnTo>
                  <a:pt x="5991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29" name="placeholder-filled-tool-shape-for-maps_57003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>
            <a:off x="5866868" y="1457858"/>
            <a:ext cx="458267" cy="609685"/>
          </a:xfrm>
          <a:custGeom>
            <a:avLst/>
            <a:gdLst>
              <a:gd name="T0" fmla="*/ 594 w 1188"/>
              <a:gd name="T1" fmla="*/ 0 h 1583"/>
              <a:gd name="T2" fmla="*/ 0 w 1188"/>
              <a:gd name="T3" fmla="*/ 593 h 1583"/>
              <a:gd name="T4" fmla="*/ 170 w 1188"/>
              <a:gd name="T5" fmla="*/ 1061 h 1583"/>
              <a:gd name="T6" fmla="*/ 538 w 1188"/>
              <a:gd name="T7" fmla="*/ 1551 h 1583"/>
              <a:gd name="T8" fmla="*/ 651 w 1188"/>
              <a:gd name="T9" fmla="*/ 1551 h 1583"/>
              <a:gd name="T10" fmla="*/ 980 w 1188"/>
              <a:gd name="T11" fmla="*/ 1137 h 1583"/>
              <a:gd name="T12" fmla="*/ 1188 w 1188"/>
              <a:gd name="T13" fmla="*/ 593 h 1583"/>
              <a:gd name="T14" fmla="*/ 594 w 1188"/>
              <a:gd name="T15" fmla="*/ 0 h 1583"/>
              <a:gd name="T16" fmla="*/ 594 w 1188"/>
              <a:gd name="T17" fmla="*/ 937 h 1583"/>
              <a:gd name="T18" fmla="*/ 234 w 1188"/>
              <a:gd name="T19" fmla="*/ 577 h 1583"/>
              <a:gd name="T20" fmla="*/ 594 w 1188"/>
              <a:gd name="T21" fmla="*/ 217 h 1583"/>
              <a:gd name="T22" fmla="*/ 954 w 1188"/>
              <a:gd name="T23" fmla="*/ 577 h 1583"/>
              <a:gd name="T24" fmla="*/ 594 w 1188"/>
              <a:gd name="T25" fmla="*/ 937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8" h="1583">
                <a:moveTo>
                  <a:pt x="594" y="0"/>
                </a:moveTo>
                <a:cubicBezTo>
                  <a:pt x="266" y="0"/>
                  <a:pt x="0" y="265"/>
                  <a:pt x="0" y="593"/>
                </a:cubicBezTo>
                <a:cubicBezTo>
                  <a:pt x="0" y="764"/>
                  <a:pt x="86" y="919"/>
                  <a:pt x="170" y="1061"/>
                </a:cubicBezTo>
                <a:cubicBezTo>
                  <a:pt x="272" y="1239"/>
                  <a:pt x="395" y="1404"/>
                  <a:pt x="538" y="1551"/>
                </a:cubicBezTo>
                <a:cubicBezTo>
                  <a:pt x="568" y="1583"/>
                  <a:pt x="619" y="1583"/>
                  <a:pt x="651" y="1551"/>
                </a:cubicBezTo>
                <a:cubicBezTo>
                  <a:pt x="776" y="1427"/>
                  <a:pt x="887" y="1287"/>
                  <a:pt x="980" y="1137"/>
                </a:cubicBezTo>
                <a:cubicBezTo>
                  <a:pt x="1080" y="976"/>
                  <a:pt x="1188" y="789"/>
                  <a:pt x="1188" y="593"/>
                </a:cubicBezTo>
                <a:cubicBezTo>
                  <a:pt x="1187" y="267"/>
                  <a:pt x="922" y="0"/>
                  <a:pt x="594" y="0"/>
                </a:cubicBezTo>
                <a:close/>
                <a:moveTo>
                  <a:pt x="594" y="937"/>
                </a:moveTo>
                <a:cubicBezTo>
                  <a:pt x="395" y="937"/>
                  <a:pt x="234" y="776"/>
                  <a:pt x="234" y="577"/>
                </a:cubicBezTo>
                <a:cubicBezTo>
                  <a:pt x="234" y="379"/>
                  <a:pt x="395" y="217"/>
                  <a:pt x="594" y="217"/>
                </a:cubicBezTo>
                <a:cubicBezTo>
                  <a:pt x="792" y="217"/>
                  <a:pt x="954" y="377"/>
                  <a:pt x="954" y="577"/>
                </a:cubicBezTo>
                <a:cubicBezTo>
                  <a:pt x="954" y="777"/>
                  <a:pt x="792" y="937"/>
                  <a:pt x="594" y="937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sp>
        <p:nvSpPr>
          <p:cNvPr id="30" name="targeting_269004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8884962" y="2187938"/>
            <a:ext cx="609685" cy="608754"/>
          </a:xfrm>
          <a:custGeom>
            <a:avLst/>
            <a:gdLst>
              <a:gd name="connsiteX0" fmla="*/ 312566 w 607611"/>
              <a:gd name="connsiteY0" fmla="*/ 199350 h 606684"/>
              <a:gd name="connsiteX1" fmla="*/ 317461 w 607611"/>
              <a:gd name="connsiteY1" fmla="*/ 212594 h 606684"/>
              <a:gd name="connsiteX2" fmla="*/ 272871 w 607611"/>
              <a:gd name="connsiteY2" fmla="*/ 257127 h 606684"/>
              <a:gd name="connsiteX3" fmla="*/ 248307 w 607611"/>
              <a:gd name="connsiteY3" fmla="*/ 308503 h 606684"/>
              <a:gd name="connsiteX4" fmla="*/ 298504 w 607611"/>
              <a:gd name="connsiteY4" fmla="*/ 358724 h 606684"/>
              <a:gd name="connsiteX5" fmla="*/ 349947 w 607611"/>
              <a:gd name="connsiteY5" fmla="*/ 334102 h 606684"/>
              <a:gd name="connsiteX6" fmla="*/ 394538 w 607611"/>
              <a:gd name="connsiteY6" fmla="*/ 289570 h 606684"/>
              <a:gd name="connsiteX7" fmla="*/ 407799 w 607611"/>
              <a:gd name="connsiteY7" fmla="*/ 294459 h 606684"/>
              <a:gd name="connsiteX8" fmla="*/ 298682 w 607611"/>
              <a:gd name="connsiteY8" fmla="*/ 407701 h 606684"/>
              <a:gd name="connsiteX9" fmla="*/ 199177 w 607611"/>
              <a:gd name="connsiteY9" fmla="*/ 308325 h 606684"/>
              <a:gd name="connsiteX10" fmla="*/ 312566 w 607611"/>
              <a:gd name="connsiteY10" fmla="*/ 199350 h 606684"/>
              <a:gd name="connsiteX11" fmla="*/ 289073 w 607611"/>
              <a:gd name="connsiteY11" fmla="*/ 119424 h 606684"/>
              <a:gd name="connsiteX12" fmla="*/ 379882 w 607611"/>
              <a:gd name="connsiteY12" fmla="*/ 135456 h 606684"/>
              <a:gd name="connsiteX13" fmla="*/ 382196 w 607611"/>
              <a:gd name="connsiteY13" fmla="*/ 147989 h 606684"/>
              <a:gd name="connsiteX14" fmla="*/ 356564 w 607611"/>
              <a:gd name="connsiteY14" fmla="*/ 173587 h 606684"/>
              <a:gd name="connsiteX15" fmla="*/ 348465 w 607611"/>
              <a:gd name="connsiteY15" fmla="*/ 175454 h 606684"/>
              <a:gd name="connsiteX16" fmla="*/ 168058 w 607611"/>
              <a:gd name="connsiteY16" fmla="*/ 300691 h 606684"/>
              <a:gd name="connsiteX17" fmla="*/ 306367 w 607611"/>
              <a:gd name="connsiteY17" fmla="*/ 438904 h 606684"/>
              <a:gd name="connsiteX18" fmla="*/ 431770 w 607611"/>
              <a:gd name="connsiteY18" fmla="*/ 258649 h 606684"/>
              <a:gd name="connsiteX19" fmla="*/ 433639 w 607611"/>
              <a:gd name="connsiteY19" fmla="*/ 250560 h 606684"/>
              <a:gd name="connsiteX20" fmla="*/ 459272 w 607611"/>
              <a:gd name="connsiteY20" fmla="*/ 225051 h 606684"/>
              <a:gd name="connsiteX21" fmla="*/ 471821 w 607611"/>
              <a:gd name="connsiteY21" fmla="*/ 227273 h 606684"/>
              <a:gd name="connsiteX22" fmla="*/ 309749 w 607611"/>
              <a:gd name="connsiteY22" fmla="*/ 487701 h 606684"/>
              <a:gd name="connsiteX23" fmla="*/ 119107 w 607611"/>
              <a:gd name="connsiteY23" fmla="*/ 297313 h 606684"/>
              <a:gd name="connsiteX24" fmla="*/ 289073 w 607611"/>
              <a:gd name="connsiteY24" fmla="*/ 119424 h 606684"/>
              <a:gd name="connsiteX25" fmla="*/ 565287 w 607611"/>
              <a:gd name="connsiteY25" fmla="*/ 18863 h 606684"/>
              <a:gd name="connsiteX26" fmla="*/ 581833 w 607611"/>
              <a:gd name="connsiteY26" fmla="*/ 25660 h 606684"/>
              <a:gd name="connsiteX27" fmla="*/ 581833 w 607611"/>
              <a:gd name="connsiteY27" fmla="*/ 58714 h 606684"/>
              <a:gd name="connsiteX28" fmla="*/ 320218 w 607611"/>
              <a:gd name="connsiteY28" fmla="*/ 319856 h 606684"/>
              <a:gd name="connsiteX29" fmla="*/ 287105 w 607611"/>
              <a:gd name="connsiteY29" fmla="*/ 319856 h 606684"/>
              <a:gd name="connsiteX30" fmla="*/ 287105 w 607611"/>
              <a:gd name="connsiteY30" fmla="*/ 286891 h 606684"/>
              <a:gd name="connsiteX31" fmla="*/ 548808 w 607611"/>
              <a:gd name="connsiteY31" fmla="*/ 25660 h 606684"/>
              <a:gd name="connsiteX32" fmla="*/ 565287 w 607611"/>
              <a:gd name="connsiteY32" fmla="*/ 18863 h 606684"/>
              <a:gd name="connsiteX33" fmla="*/ 313851 w 607611"/>
              <a:gd name="connsiteY33" fmla="*/ 143 h 606684"/>
              <a:gd name="connsiteX34" fmla="*/ 468340 w 607611"/>
              <a:gd name="connsiteY34" fmla="*/ 48769 h 606684"/>
              <a:gd name="connsiteX35" fmla="*/ 469587 w 607611"/>
              <a:gd name="connsiteY35" fmla="*/ 60767 h 606684"/>
              <a:gd name="connsiteX36" fmla="*/ 416893 w 607611"/>
              <a:gd name="connsiteY36" fmla="*/ 113380 h 606684"/>
              <a:gd name="connsiteX37" fmla="*/ 407725 w 607611"/>
              <a:gd name="connsiteY37" fmla="*/ 114713 h 606684"/>
              <a:gd name="connsiteX38" fmla="*/ 87916 w 607611"/>
              <a:gd name="connsiteY38" fmla="*/ 298680 h 606684"/>
              <a:gd name="connsiteX39" fmla="*/ 308480 w 607611"/>
              <a:gd name="connsiteY39" fmla="*/ 518818 h 606684"/>
              <a:gd name="connsiteX40" fmla="*/ 492729 w 607611"/>
              <a:gd name="connsiteY40" fmla="*/ 199587 h 606684"/>
              <a:gd name="connsiteX41" fmla="*/ 494064 w 607611"/>
              <a:gd name="connsiteY41" fmla="*/ 190344 h 606684"/>
              <a:gd name="connsiteX42" fmla="*/ 546668 w 607611"/>
              <a:gd name="connsiteY42" fmla="*/ 137731 h 606684"/>
              <a:gd name="connsiteX43" fmla="*/ 558684 w 607611"/>
              <a:gd name="connsiteY43" fmla="*/ 138975 h 606684"/>
              <a:gd name="connsiteX44" fmla="*/ 313376 w 607611"/>
              <a:gd name="connsiteY44" fmla="*/ 606536 h 606684"/>
              <a:gd name="connsiteX45" fmla="*/ 154 w 607611"/>
              <a:gd name="connsiteY45" fmla="*/ 293703 h 606684"/>
              <a:gd name="connsiteX46" fmla="*/ 313851 w 607611"/>
              <a:gd name="connsiteY46" fmla="*/ 143 h 60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7611" h="606684">
                <a:moveTo>
                  <a:pt x="312566" y="199350"/>
                </a:moveTo>
                <a:cubicBezTo>
                  <a:pt x="319241" y="199883"/>
                  <a:pt x="322179" y="207883"/>
                  <a:pt x="317461" y="212594"/>
                </a:cubicBezTo>
                <a:lnTo>
                  <a:pt x="272871" y="257127"/>
                </a:lnTo>
                <a:cubicBezTo>
                  <a:pt x="256584" y="267971"/>
                  <a:pt x="246348" y="287170"/>
                  <a:pt x="248307" y="308503"/>
                </a:cubicBezTo>
                <a:cubicBezTo>
                  <a:pt x="250710" y="334991"/>
                  <a:pt x="272070" y="356324"/>
                  <a:pt x="298504" y="358724"/>
                </a:cubicBezTo>
                <a:cubicBezTo>
                  <a:pt x="319864" y="360591"/>
                  <a:pt x="339089" y="350369"/>
                  <a:pt x="349947" y="334102"/>
                </a:cubicBezTo>
                <a:lnTo>
                  <a:pt x="394538" y="289570"/>
                </a:lnTo>
                <a:cubicBezTo>
                  <a:pt x="399255" y="284859"/>
                  <a:pt x="407265" y="287881"/>
                  <a:pt x="407799" y="294459"/>
                </a:cubicBezTo>
                <a:cubicBezTo>
                  <a:pt x="413228" y="357213"/>
                  <a:pt x="361874" y="410634"/>
                  <a:pt x="298682" y="407701"/>
                </a:cubicBezTo>
                <a:cubicBezTo>
                  <a:pt x="245191" y="405212"/>
                  <a:pt x="201758" y="361835"/>
                  <a:pt x="199177" y="308325"/>
                </a:cubicBezTo>
                <a:cubicBezTo>
                  <a:pt x="196240" y="245216"/>
                  <a:pt x="249820" y="193928"/>
                  <a:pt x="312566" y="199350"/>
                </a:cubicBezTo>
                <a:close/>
                <a:moveTo>
                  <a:pt x="289073" y="119424"/>
                </a:moveTo>
                <a:cubicBezTo>
                  <a:pt x="318821" y="116974"/>
                  <a:pt x="349866" y="121813"/>
                  <a:pt x="379882" y="135456"/>
                </a:cubicBezTo>
                <a:cubicBezTo>
                  <a:pt x="384866" y="137679"/>
                  <a:pt x="386023" y="144167"/>
                  <a:pt x="382196" y="147989"/>
                </a:cubicBezTo>
                <a:lnTo>
                  <a:pt x="356564" y="173587"/>
                </a:lnTo>
                <a:cubicBezTo>
                  <a:pt x="354428" y="175721"/>
                  <a:pt x="351313" y="176432"/>
                  <a:pt x="348465" y="175454"/>
                </a:cubicBezTo>
                <a:cubicBezTo>
                  <a:pt x="260887" y="144789"/>
                  <a:pt x="169749" y="209585"/>
                  <a:pt x="168058" y="300691"/>
                </a:cubicBezTo>
                <a:cubicBezTo>
                  <a:pt x="166545" y="377575"/>
                  <a:pt x="229469" y="440415"/>
                  <a:pt x="306367" y="438904"/>
                </a:cubicBezTo>
                <a:cubicBezTo>
                  <a:pt x="397416" y="437127"/>
                  <a:pt x="462565" y="346288"/>
                  <a:pt x="431770" y="258649"/>
                </a:cubicBezTo>
                <a:cubicBezTo>
                  <a:pt x="430791" y="255805"/>
                  <a:pt x="431503" y="252694"/>
                  <a:pt x="433639" y="250560"/>
                </a:cubicBezTo>
                <a:lnTo>
                  <a:pt x="459272" y="225051"/>
                </a:lnTo>
                <a:cubicBezTo>
                  <a:pt x="463099" y="221140"/>
                  <a:pt x="469596" y="222296"/>
                  <a:pt x="471821" y="227273"/>
                </a:cubicBezTo>
                <a:cubicBezTo>
                  <a:pt x="526557" y="347266"/>
                  <a:pt x="439958" y="483524"/>
                  <a:pt x="309749" y="487701"/>
                </a:cubicBezTo>
                <a:cubicBezTo>
                  <a:pt x="203125" y="491079"/>
                  <a:pt x="115725" y="403795"/>
                  <a:pt x="119107" y="297313"/>
                </a:cubicBezTo>
                <a:cubicBezTo>
                  <a:pt x="122244" y="199719"/>
                  <a:pt x="199826" y="126774"/>
                  <a:pt x="289073" y="119424"/>
                </a:cubicBezTo>
                <a:close/>
                <a:moveTo>
                  <a:pt x="565287" y="18863"/>
                </a:moveTo>
                <a:cubicBezTo>
                  <a:pt x="571262" y="18863"/>
                  <a:pt x="577248" y="21129"/>
                  <a:pt x="581833" y="25660"/>
                </a:cubicBezTo>
                <a:cubicBezTo>
                  <a:pt x="590912" y="34812"/>
                  <a:pt x="590912" y="49562"/>
                  <a:pt x="581833" y="58714"/>
                </a:cubicBezTo>
                <a:lnTo>
                  <a:pt x="320218" y="319856"/>
                </a:lnTo>
                <a:cubicBezTo>
                  <a:pt x="311050" y="328919"/>
                  <a:pt x="296273" y="328919"/>
                  <a:pt x="287105" y="319856"/>
                </a:cubicBezTo>
                <a:cubicBezTo>
                  <a:pt x="278025" y="310704"/>
                  <a:pt x="278025" y="295954"/>
                  <a:pt x="287105" y="286891"/>
                </a:cubicBezTo>
                <a:lnTo>
                  <a:pt x="548808" y="25660"/>
                </a:lnTo>
                <a:cubicBezTo>
                  <a:pt x="553348" y="21129"/>
                  <a:pt x="559312" y="18863"/>
                  <a:pt x="565287" y="18863"/>
                </a:cubicBezTo>
                <a:close/>
                <a:moveTo>
                  <a:pt x="313851" y="143"/>
                </a:moveTo>
                <a:cubicBezTo>
                  <a:pt x="366314" y="1761"/>
                  <a:pt x="419519" y="17175"/>
                  <a:pt x="468340" y="48769"/>
                </a:cubicBezTo>
                <a:cubicBezTo>
                  <a:pt x="472524" y="51435"/>
                  <a:pt x="473058" y="57301"/>
                  <a:pt x="469587" y="60767"/>
                </a:cubicBezTo>
                <a:lnTo>
                  <a:pt x="416893" y="113380"/>
                </a:lnTo>
                <a:cubicBezTo>
                  <a:pt x="414490" y="115779"/>
                  <a:pt x="410752" y="116313"/>
                  <a:pt x="407725" y="114713"/>
                </a:cubicBezTo>
                <a:cubicBezTo>
                  <a:pt x="266112" y="36594"/>
                  <a:pt x="91388" y="137731"/>
                  <a:pt x="87916" y="298680"/>
                </a:cubicBezTo>
                <a:cubicBezTo>
                  <a:pt x="85246" y="421236"/>
                  <a:pt x="185648" y="521484"/>
                  <a:pt x="308480" y="518818"/>
                </a:cubicBezTo>
                <a:cubicBezTo>
                  <a:pt x="469587" y="515352"/>
                  <a:pt x="570968" y="340983"/>
                  <a:pt x="492729" y="199587"/>
                </a:cubicBezTo>
                <a:cubicBezTo>
                  <a:pt x="491038" y="196565"/>
                  <a:pt x="491572" y="192743"/>
                  <a:pt x="494064" y="190344"/>
                </a:cubicBezTo>
                <a:lnTo>
                  <a:pt x="546668" y="137731"/>
                </a:lnTo>
                <a:cubicBezTo>
                  <a:pt x="550140" y="134265"/>
                  <a:pt x="556014" y="134887"/>
                  <a:pt x="558684" y="138975"/>
                </a:cubicBezTo>
                <a:cubicBezTo>
                  <a:pt x="685611" y="334496"/>
                  <a:pt x="552098" y="598982"/>
                  <a:pt x="313376" y="606536"/>
                </a:cubicBezTo>
                <a:cubicBezTo>
                  <a:pt x="138295" y="611957"/>
                  <a:pt x="-5365" y="468605"/>
                  <a:pt x="154" y="293703"/>
                </a:cubicBezTo>
                <a:cubicBezTo>
                  <a:pt x="5761" y="114602"/>
                  <a:pt x="156464" y="-4710"/>
                  <a:pt x="313851" y="143"/>
                </a:cubicBezTo>
                <a:close/>
              </a:path>
            </a:pathLst>
          </a:custGeom>
          <a:solidFill>
            <a:srgbClr val="035CAC"/>
          </a:solidFill>
          <a:ln>
            <a:noFill/>
          </a:ln>
        </p:spPr>
      </p:sp>
      <p:grpSp>
        <p:nvGrpSpPr>
          <p:cNvPr id="34" name="组合 33"/>
          <p:cNvGrpSpPr/>
          <p:nvPr>
            <p:custDataLst>
              <p:tags r:id="rId15"/>
            </p:custDataLst>
          </p:nvPr>
        </p:nvGrpSpPr>
        <p:grpSpPr>
          <a:xfrm>
            <a:off x="1856084" y="2927511"/>
            <a:ext cx="2292226" cy="1888175"/>
            <a:chOff x="5025818" y="-628368"/>
            <a:chExt cx="2292226" cy="1888175"/>
          </a:xfrm>
        </p:grpSpPr>
        <p:sp>
          <p:nvSpPr>
            <p:cNvPr id="35" name="TextBox 53"/>
            <p:cNvSpPr txBox="1"/>
            <p:nvPr>
              <p:custDataLst>
                <p:tags r:id="rId16"/>
              </p:custDataLst>
            </p:nvPr>
          </p:nvSpPr>
          <p:spPr>
            <a:xfrm>
              <a:off x="5025818" y="-32418"/>
              <a:ext cx="2292226" cy="1292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建成校园场景下支持多格式文档（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PDF/PPT/Word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）的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RAG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问答系统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实现知识反哺、自我优化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6" name="TextBox 42"/>
            <p:cNvSpPr txBox="1"/>
            <p:nvPr>
              <p:custDataLst>
                <p:tags r:id="rId17"/>
              </p:custDataLst>
            </p:nvPr>
          </p:nvSpPr>
          <p:spPr>
            <a:xfrm>
              <a:off x="5220128" y="-628368"/>
              <a:ext cx="196469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核心功能实现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8"/>
            </p:custDataLst>
          </p:nvPr>
        </p:nvGrpSpPr>
        <p:grpSpPr>
          <a:xfrm>
            <a:off x="4949888" y="2148929"/>
            <a:ext cx="2292226" cy="2307275"/>
            <a:chOff x="5025818" y="-1561818"/>
            <a:chExt cx="2292226" cy="2307275"/>
          </a:xfrm>
        </p:grpSpPr>
        <p:sp>
          <p:nvSpPr>
            <p:cNvPr id="38" name="TextBox 53"/>
            <p:cNvSpPr txBox="1"/>
            <p:nvPr>
              <p:custDataLst>
                <p:tags r:id="rId19"/>
              </p:custDataLst>
            </p:nvPr>
          </p:nvSpPr>
          <p:spPr>
            <a:xfrm>
              <a:off x="5025818" y="-1193198"/>
              <a:ext cx="2292226" cy="193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Vue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框架、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SpringBoot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框架搭建前后端；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LangChain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集成向量数据库与语言模型：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Milvus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管理语义向量，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MySQL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储存普通数据；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集成</a:t>
              </a:r>
              <a:r>
                <a:rPr lang="zh-CN" altLang="en-US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</a:rPr>
                <a:t>千帆大模型和文心一言</a:t>
              </a:r>
              <a:endPara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9" name="TextBox 42"/>
            <p:cNvSpPr txBox="1"/>
            <p:nvPr>
              <p:custDataLst>
                <p:tags r:id="rId20"/>
              </p:custDataLst>
            </p:nvPr>
          </p:nvSpPr>
          <p:spPr>
            <a:xfrm>
              <a:off x="5351867" y="-1561818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使用技术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1"/>
            </p:custDataLst>
          </p:nvPr>
        </p:nvGrpSpPr>
        <p:grpSpPr>
          <a:xfrm>
            <a:off x="7973841" y="2927439"/>
            <a:ext cx="2431415" cy="2043430"/>
            <a:chOff x="4955968" y="-783308"/>
            <a:chExt cx="2431415" cy="2043430"/>
          </a:xfrm>
        </p:grpSpPr>
        <p:sp>
          <p:nvSpPr>
            <p:cNvPr id="41" name="TextBox 53"/>
            <p:cNvSpPr txBox="1"/>
            <p:nvPr>
              <p:custDataLst>
                <p:tags r:id="rId22"/>
              </p:custDataLst>
            </p:nvPr>
          </p:nvSpPr>
          <p:spPr>
            <a:xfrm>
              <a:off x="4955968" y="-414373"/>
              <a:ext cx="2431415" cy="16744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开发「知识盲区检测」功能，主动提示教师补充资料；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试点「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AI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助教」角色，自动整理课程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QA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报告供教师参考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2" name="TextBox 42"/>
            <p:cNvSpPr txBox="1"/>
            <p:nvPr>
              <p:custDataLst>
                <p:tags r:id="rId23"/>
              </p:custDataLst>
            </p:nvPr>
          </p:nvSpPr>
          <p:spPr>
            <a:xfrm>
              <a:off x="5351867" y="-783308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未来演进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回顾展望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4" grpId="0" animBg="1"/>
      <p:bldP spid="17" grpId="0" animBg="1"/>
      <p:bldP spid="25" grpId="0" animBg="1"/>
      <p:bldP spid="19" grpId="0" animBg="1"/>
      <p:bldP spid="20" grpId="0" animBg="1"/>
      <p:bldP spid="23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381002" y="0"/>
            <a:ext cx="12573002" cy="6858000"/>
            <a:chOff x="-381002" y="0"/>
            <a:chExt cx="12573002" cy="6858000"/>
          </a:xfrm>
        </p:grpSpPr>
        <p:sp>
          <p:nvSpPr>
            <p:cNvPr id="77" name="矩形 76"/>
            <p:cNvSpPr/>
            <p:nvPr/>
          </p:nvSpPr>
          <p:spPr>
            <a:xfrm>
              <a:off x="-376935" y="0"/>
              <a:ext cx="12568935" cy="6858000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-381002" y="3842795"/>
              <a:ext cx="12568935" cy="3010113"/>
            </a:xfrm>
            <a:prstGeom prst="rect">
              <a:avLst/>
            </a:prstGeom>
            <a:gradFill>
              <a:gsLst>
                <a:gs pos="67000">
                  <a:schemeClr val="bg1">
                    <a:alpha val="51000"/>
                  </a:schemeClr>
                </a:gs>
                <a:gs pos="0">
                  <a:srgbClr val="2572B6">
                    <a:alpha val="2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任意多边形: 形状 52"/>
          <p:cNvSpPr/>
          <p:nvPr/>
        </p:nvSpPr>
        <p:spPr>
          <a:xfrm rot="18882546">
            <a:off x="3157800" y="-1250986"/>
            <a:ext cx="1316181" cy="5174085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81" h="5174085">
                <a:moveTo>
                  <a:pt x="0" y="0"/>
                </a:moveTo>
                <a:lnTo>
                  <a:pt x="1316181" y="1329614"/>
                </a:lnTo>
                <a:lnTo>
                  <a:pt x="1316181" y="5174085"/>
                </a:lnTo>
                <a:lnTo>
                  <a:pt x="0" y="5174085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4078" y="195595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2646992">
            <a:off x="378838" y="2573087"/>
            <a:ext cx="948310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任意多边形: 形状 70"/>
          <p:cNvSpPr/>
          <p:nvPr/>
        </p:nvSpPr>
        <p:spPr>
          <a:xfrm rot="2646992">
            <a:off x="1119766" y="2410748"/>
            <a:ext cx="481902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/>
          <p:cNvSpPr/>
          <p:nvPr/>
        </p:nvSpPr>
        <p:spPr>
          <a:xfrm rot="2646992">
            <a:off x="409888" y="3789840"/>
            <a:ext cx="277976" cy="3666833"/>
          </a:xfrm>
          <a:custGeom>
            <a:avLst/>
            <a:gdLst>
              <a:gd name="connsiteX0" fmla="*/ 0 w 277976"/>
              <a:gd name="connsiteY0" fmla="*/ 0 h 3666833"/>
              <a:gd name="connsiteX1" fmla="*/ 277976 w 277976"/>
              <a:gd name="connsiteY1" fmla="*/ 0 h 3666833"/>
              <a:gd name="connsiteX2" fmla="*/ 277976 w 277976"/>
              <a:gd name="connsiteY2" fmla="*/ 3397301 h 3666833"/>
              <a:gd name="connsiteX3" fmla="*/ 0 w 277976"/>
              <a:gd name="connsiteY3" fmla="*/ 3666833 h 36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76" h="3666833">
                <a:moveTo>
                  <a:pt x="0" y="0"/>
                </a:moveTo>
                <a:lnTo>
                  <a:pt x="277976" y="0"/>
                </a:lnTo>
                <a:lnTo>
                  <a:pt x="277976" y="3397301"/>
                </a:lnTo>
                <a:lnTo>
                  <a:pt x="0" y="3666833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 rot="16200000" flipV="1">
            <a:off x="4629044" y="-2939007"/>
            <a:ext cx="2552913" cy="12573002"/>
          </a:xfrm>
          <a:custGeom>
            <a:avLst/>
            <a:gdLst>
              <a:gd name="connsiteX0" fmla="*/ 2871535 w 2871535"/>
              <a:gd name="connsiteY0" fmla="*/ 12206565 h 12206565"/>
              <a:gd name="connsiteX1" fmla="*/ 2871535 w 2871535"/>
              <a:gd name="connsiteY1" fmla="*/ 0 h 12206565"/>
              <a:gd name="connsiteX2" fmla="*/ 0 w 2871535"/>
              <a:gd name="connsiteY2" fmla="*/ 0 h 12206565"/>
              <a:gd name="connsiteX3" fmla="*/ 1796 w 2871535"/>
              <a:gd name="connsiteY3" fmla="*/ 1113003 h 12206565"/>
              <a:gd name="connsiteX4" fmla="*/ 13519 w 2871535"/>
              <a:gd name="connsiteY4" fmla="*/ 11167957 h 12206565"/>
              <a:gd name="connsiteX0-1" fmla="*/ 2871535 w 2871535"/>
              <a:gd name="connsiteY0-2" fmla="*/ 12447980 h 12447980"/>
              <a:gd name="connsiteX1-3" fmla="*/ 2871535 w 2871535"/>
              <a:gd name="connsiteY1-4" fmla="*/ 0 h 12447980"/>
              <a:gd name="connsiteX2-5" fmla="*/ 0 w 2871535"/>
              <a:gd name="connsiteY2-6" fmla="*/ 0 h 12447980"/>
              <a:gd name="connsiteX3-7" fmla="*/ 1796 w 2871535"/>
              <a:gd name="connsiteY3-8" fmla="*/ 1113003 h 12447980"/>
              <a:gd name="connsiteX4-9" fmla="*/ 13519 w 2871535"/>
              <a:gd name="connsiteY4-10" fmla="*/ 11167957 h 12447980"/>
              <a:gd name="connsiteX5" fmla="*/ 2871535 w 2871535"/>
              <a:gd name="connsiteY5" fmla="*/ 12447980 h 12447980"/>
              <a:gd name="connsiteX0-11" fmla="*/ 2871535 w 2871535"/>
              <a:gd name="connsiteY0-12" fmla="*/ 12447980 h 12447980"/>
              <a:gd name="connsiteX1-13" fmla="*/ 2871535 w 2871535"/>
              <a:gd name="connsiteY1-14" fmla="*/ 0 h 12447980"/>
              <a:gd name="connsiteX2-15" fmla="*/ 0 w 2871535"/>
              <a:gd name="connsiteY2-16" fmla="*/ 0 h 12447980"/>
              <a:gd name="connsiteX3-17" fmla="*/ 1796 w 2871535"/>
              <a:gd name="connsiteY3-18" fmla="*/ 1113003 h 12447980"/>
              <a:gd name="connsiteX4-19" fmla="*/ 13519 w 2871535"/>
              <a:gd name="connsiteY4-20" fmla="*/ 11110658 h 12447980"/>
              <a:gd name="connsiteX5-21" fmla="*/ 2871535 w 2871535"/>
              <a:gd name="connsiteY5-22" fmla="*/ 12447980 h 12447980"/>
              <a:gd name="connsiteX0-23" fmla="*/ 2871535 w 2871535"/>
              <a:gd name="connsiteY0-24" fmla="*/ 12447980 h 12447980"/>
              <a:gd name="connsiteX1-25" fmla="*/ 2871535 w 2871535"/>
              <a:gd name="connsiteY1-26" fmla="*/ 0 h 12447980"/>
              <a:gd name="connsiteX2-27" fmla="*/ 0 w 2871535"/>
              <a:gd name="connsiteY2-28" fmla="*/ 0 h 12447980"/>
              <a:gd name="connsiteX3-29" fmla="*/ 1796 w 2871535"/>
              <a:gd name="connsiteY3-30" fmla="*/ 1113003 h 12447980"/>
              <a:gd name="connsiteX4-31" fmla="*/ 13519 w 2871535"/>
              <a:gd name="connsiteY4-32" fmla="*/ 11099200 h 12447980"/>
              <a:gd name="connsiteX5-33" fmla="*/ 2871535 w 2871535"/>
              <a:gd name="connsiteY5-34" fmla="*/ 12447980 h 12447980"/>
              <a:gd name="connsiteX0-35" fmla="*/ 2871535 w 2871535"/>
              <a:gd name="connsiteY0-36" fmla="*/ 12447980 h 12447980"/>
              <a:gd name="connsiteX1-37" fmla="*/ 2871535 w 2871535"/>
              <a:gd name="connsiteY1-38" fmla="*/ 0 h 12447980"/>
              <a:gd name="connsiteX2-39" fmla="*/ 0 w 2871535"/>
              <a:gd name="connsiteY2-40" fmla="*/ 0 h 12447980"/>
              <a:gd name="connsiteX3-41" fmla="*/ 1796 w 2871535"/>
              <a:gd name="connsiteY3-42" fmla="*/ 1113003 h 12447980"/>
              <a:gd name="connsiteX4-43" fmla="*/ 13519 w 2871535"/>
              <a:gd name="connsiteY4-44" fmla="*/ 11099200 h 12447980"/>
              <a:gd name="connsiteX5-45" fmla="*/ 2871535 w 2871535"/>
              <a:gd name="connsiteY5-46" fmla="*/ 12447980 h 12447980"/>
              <a:gd name="connsiteX0-47" fmla="*/ 2871535 w 2871535"/>
              <a:gd name="connsiteY0-48" fmla="*/ 12447980 h 12447980"/>
              <a:gd name="connsiteX1-49" fmla="*/ 2871535 w 2871535"/>
              <a:gd name="connsiteY1-50" fmla="*/ 0 h 12447980"/>
              <a:gd name="connsiteX2-51" fmla="*/ 0 w 2871535"/>
              <a:gd name="connsiteY2-52" fmla="*/ 0 h 12447980"/>
              <a:gd name="connsiteX3-53" fmla="*/ 1796 w 2871535"/>
              <a:gd name="connsiteY3-54" fmla="*/ 1113003 h 12447980"/>
              <a:gd name="connsiteX4-55" fmla="*/ 501 w 2871535"/>
              <a:gd name="connsiteY4-56" fmla="*/ 10308488 h 12447980"/>
              <a:gd name="connsiteX5-57" fmla="*/ 2871535 w 2871535"/>
              <a:gd name="connsiteY5-58" fmla="*/ 12447980 h 12447980"/>
              <a:gd name="connsiteX0-59" fmla="*/ 2871535 w 2871535"/>
              <a:gd name="connsiteY0-60" fmla="*/ 12447980 h 12447980"/>
              <a:gd name="connsiteX1-61" fmla="*/ 2871535 w 2871535"/>
              <a:gd name="connsiteY1-62" fmla="*/ 0 h 12447980"/>
              <a:gd name="connsiteX2-63" fmla="*/ 0 w 2871535"/>
              <a:gd name="connsiteY2-64" fmla="*/ 0 h 12447980"/>
              <a:gd name="connsiteX3-65" fmla="*/ 1796 w 2871535"/>
              <a:gd name="connsiteY3-66" fmla="*/ 1113003 h 12447980"/>
              <a:gd name="connsiteX4-67" fmla="*/ 501 w 2871535"/>
              <a:gd name="connsiteY4-68" fmla="*/ 10102215 h 12447980"/>
              <a:gd name="connsiteX5-69" fmla="*/ 2871535 w 2871535"/>
              <a:gd name="connsiteY5-70" fmla="*/ 12447980 h 12447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871535" h="12447980">
                <a:moveTo>
                  <a:pt x="2871535" y="12447980"/>
                </a:moveTo>
                <a:lnTo>
                  <a:pt x="2871535" y="0"/>
                </a:lnTo>
                <a:lnTo>
                  <a:pt x="0" y="0"/>
                </a:lnTo>
                <a:cubicBezTo>
                  <a:pt x="599" y="371001"/>
                  <a:pt x="1197" y="742002"/>
                  <a:pt x="1796" y="1113003"/>
                </a:cubicBezTo>
                <a:cubicBezTo>
                  <a:pt x="7658" y="4730377"/>
                  <a:pt x="501" y="7282009"/>
                  <a:pt x="501" y="10102215"/>
                </a:cubicBezTo>
                <a:lnTo>
                  <a:pt x="2871535" y="12447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152400" dir="744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1635872" y="1443229"/>
            <a:ext cx="6523014" cy="6456147"/>
            <a:chOff x="-1635872" y="1443229"/>
            <a:chExt cx="6523014" cy="6456147"/>
          </a:xfrm>
        </p:grpSpPr>
        <p:sp>
          <p:nvSpPr>
            <p:cNvPr id="58" name="任意多边形: 形状 5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56" name="任意多边形: 形状 55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127000" dist="38100" dir="8100000" algn="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127000" dist="38100" dir="8100000" algn="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549114" y="-15240"/>
            <a:ext cx="2642886" cy="2552913"/>
          </a:xfrm>
          <a:prstGeom prst="triangle">
            <a:avLst>
              <a:gd name="adj" fmla="val 0"/>
            </a:avLst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573487" y="2748273"/>
            <a:ext cx="6583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感谢大家的聆听</a:t>
            </a:r>
            <a:endParaRPr lang="zh-CN" altLang="en-US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9" name="5d18099cb3d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9719" y="-1499968"/>
            <a:ext cx="487363" cy="487363"/>
          </a:xfrm>
          <a:prstGeom prst="rect">
            <a:avLst/>
          </a:prstGeom>
        </p:spPr>
      </p:pic>
      <p:pic>
        <p:nvPicPr>
          <p:cNvPr id="7" name="图片 6" descr="搜索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1680" y="23558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3" grpId="0" bldLvl="0" animBg="1"/>
      <p:bldP spid="5" grpId="0" bldLvl="0" animBg="1"/>
      <p:bldP spid="26" grpId="0" bldLvl="0" animBg="1"/>
      <p:bldP spid="71" grpId="0" bldLvl="0" animBg="1"/>
      <p:bldP spid="60" grpId="0" bldLvl="0" animBg="1"/>
      <p:bldP spid="74" grpId="0" bldLvl="0" animBg="1"/>
      <p:bldP spid="38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852415" y="3975149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 rot="18882546">
            <a:off x="2524483" y="-1571385"/>
            <a:ext cx="2164020" cy="5303070"/>
          </a:xfrm>
          <a:custGeom>
            <a:avLst/>
            <a:gdLst>
              <a:gd name="connsiteX0" fmla="*/ 0 w 1316181"/>
              <a:gd name="connsiteY0" fmla="*/ 0 h 5174085"/>
              <a:gd name="connsiteX1" fmla="*/ 1316181 w 1316181"/>
              <a:gd name="connsiteY1" fmla="*/ 1329614 h 5174085"/>
              <a:gd name="connsiteX2" fmla="*/ 1316181 w 1316181"/>
              <a:gd name="connsiteY2" fmla="*/ 5174085 h 5174085"/>
              <a:gd name="connsiteX3" fmla="*/ 0 w 1316181"/>
              <a:gd name="connsiteY3" fmla="*/ 5174085 h 5174085"/>
              <a:gd name="connsiteX0-1" fmla="*/ 0 w 1316181"/>
              <a:gd name="connsiteY0-2" fmla="*/ 0 h 5303070"/>
              <a:gd name="connsiteX1-3" fmla="*/ 1316181 w 1316181"/>
              <a:gd name="connsiteY1-4" fmla="*/ 1329614 h 5303070"/>
              <a:gd name="connsiteX2-5" fmla="*/ 1276456 w 1316181"/>
              <a:gd name="connsiteY2-6" fmla="*/ 5303070 h 5303070"/>
              <a:gd name="connsiteX3-7" fmla="*/ 0 w 1316181"/>
              <a:gd name="connsiteY3-8" fmla="*/ 5174085 h 5303070"/>
              <a:gd name="connsiteX4" fmla="*/ 0 w 1316181"/>
              <a:gd name="connsiteY4" fmla="*/ 0 h 5303070"/>
              <a:gd name="connsiteX0-9" fmla="*/ 0 w 1316181"/>
              <a:gd name="connsiteY0-10" fmla="*/ 0 h 5303070"/>
              <a:gd name="connsiteX1-11" fmla="*/ 1316181 w 1316181"/>
              <a:gd name="connsiteY1-12" fmla="*/ 1329614 h 5303070"/>
              <a:gd name="connsiteX2-13" fmla="*/ 1276456 w 1316181"/>
              <a:gd name="connsiteY2-14" fmla="*/ 5303070 h 5303070"/>
              <a:gd name="connsiteX3-15" fmla="*/ 0 w 1316181"/>
              <a:gd name="connsiteY3-16" fmla="*/ 5174085 h 5303070"/>
              <a:gd name="connsiteX4-17" fmla="*/ 0 w 1316181"/>
              <a:gd name="connsiteY4-18" fmla="*/ 0 h 53030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16181" h="5303070">
                <a:moveTo>
                  <a:pt x="0" y="0"/>
                </a:moveTo>
                <a:lnTo>
                  <a:pt x="1316181" y="1329614"/>
                </a:lnTo>
                <a:lnTo>
                  <a:pt x="1276456" y="5303070"/>
                </a:lnTo>
                <a:lnTo>
                  <a:pt x="0" y="5174085"/>
                </a:lnTo>
                <a:lnTo>
                  <a:pt x="0" y="0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-1813867" y="2024228"/>
            <a:ext cx="5757138" cy="2882851"/>
          </a:xfrm>
          <a:prstGeom prst="triangle">
            <a:avLst/>
          </a:prstGeom>
          <a:solidFill>
            <a:srgbClr val="034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2646992">
            <a:off x="-63113" y="2394005"/>
            <a:ext cx="1462827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0">
                <a:srgbClr val="2572B6"/>
              </a:gs>
              <a:gs pos="83000">
                <a:srgbClr val="2572B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 rot="2646992">
            <a:off x="784067" y="2089735"/>
            <a:ext cx="375166" cy="5745210"/>
          </a:xfrm>
          <a:custGeom>
            <a:avLst/>
            <a:gdLst>
              <a:gd name="connsiteX0" fmla="*/ 0 w 948310"/>
              <a:gd name="connsiteY0" fmla="*/ 0 h 5745210"/>
              <a:gd name="connsiteX1" fmla="*/ 948310 w 948310"/>
              <a:gd name="connsiteY1" fmla="*/ 0 h 5745210"/>
              <a:gd name="connsiteX2" fmla="*/ 948310 w 948310"/>
              <a:gd name="connsiteY2" fmla="*/ 4825703 h 5745210"/>
              <a:gd name="connsiteX3" fmla="*/ 0 w 948310"/>
              <a:gd name="connsiteY3" fmla="*/ 5745210 h 57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310" h="5745210">
                <a:moveTo>
                  <a:pt x="0" y="0"/>
                </a:moveTo>
                <a:lnTo>
                  <a:pt x="948310" y="0"/>
                </a:lnTo>
                <a:lnTo>
                  <a:pt x="948310" y="4825703"/>
                </a:lnTo>
                <a:lnTo>
                  <a:pt x="0" y="5745210"/>
                </a:lnTo>
                <a:close/>
              </a:path>
            </a:pathLst>
          </a:custGeom>
          <a:gradFill>
            <a:gsLst>
              <a:gs pos="77000">
                <a:srgbClr val="8EB3D3">
                  <a:alpha val="90000"/>
                </a:srgbClr>
              </a:gs>
              <a:gs pos="23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1362704">
            <a:off x="2974002" y="468924"/>
            <a:ext cx="1319550" cy="1440142"/>
            <a:chOff x="2878691" y="364902"/>
            <a:chExt cx="1510172" cy="164818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241184" y="1443229"/>
            <a:ext cx="6523016" cy="6483153"/>
            <a:chOff x="-241184" y="1443229"/>
            <a:chExt cx="6523016" cy="6483153"/>
          </a:xfrm>
        </p:grpSpPr>
        <p:sp>
          <p:nvSpPr>
            <p:cNvPr id="9" name="任意多边形: 形状 8"/>
            <p:cNvSpPr/>
            <p:nvPr/>
          </p:nvSpPr>
          <p:spPr>
            <a:xfrm rot="18882546">
              <a:off x="2522707" y="-1320662"/>
              <a:ext cx="995234" cy="6523016"/>
            </a:xfrm>
            <a:custGeom>
              <a:avLst/>
              <a:gdLst>
                <a:gd name="connsiteX0" fmla="*/ 0 w 995234"/>
                <a:gd name="connsiteY0" fmla="*/ 0 h 6523016"/>
                <a:gd name="connsiteX1" fmla="*/ 995234 w 995234"/>
                <a:gd name="connsiteY1" fmla="*/ 1005392 h 6523016"/>
                <a:gd name="connsiteX2" fmla="*/ 995234 w 995234"/>
                <a:gd name="connsiteY2" fmla="*/ 6523016 h 6523016"/>
                <a:gd name="connsiteX3" fmla="*/ 0 w 995234"/>
                <a:gd name="connsiteY3" fmla="*/ 6523016 h 65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6">
                  <a:moveTo>
                    <a:pt x="0" y="0"/>
                  </a:moveTo>
                  <a:lnTo>
                    <a:pt x="995234" y="1005392"/>
                  </a:lnTo>
                  <a:lnTo>
                    <a:pt x="995234" y="6523016"/>
                  </a:lnTo>
                  <a:lnTo>
                    <a:pt x="0" y="6523016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  <a:effectLst>
              <a:outerShdw blurRad="317500" dist="254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 rot="2646992">
              <a:off x="3051702" y="2828977"/>
              <a:ext cx="1004014" cy="5097405"/>
            </a:xfrm>
            <a:custGeom>
              <a:avLst/>
              <a:gdLst>
                <a:gd name="connsiteX0" fmla="*/ 0 w 1004014"/>
                <a:gd name="connsiteY0" fmla="*/ 0 h 5097405"/>
                <a:gd name="connsiteX1" fmla="*/ 1004014 w 1004014"/>
                <a:gd name="connsiteY1" fmla="*/ 0 h 5097405"/>
                <a:gd name="connsiteX2" fmla="*/ 1004014 w 1004014"/>
                <a:gd name="connsiteY2" fmla="*/ 4123886 h 5097405"/>
                <a:gd name="connsiteX3" fmla="*/ 0 w 1004014"/>
                <a:gd name="connsiteY3" fmla="*/ 5097405 h 509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14" h="5097405">
                  <a:moveTo>
                    <a:pt x="0" y="0"/>
                  </a:moveTo>
                  <a:lnTo>
                    <a:pt x="1004014" y="0"/>
                  </a:lnTo>
                  <a:lnTo>
                    <a:pt x="1004014" y="4123886"/>
                  </a:lnTo>
                  <a:lnTo>
                    <a:pt x="0" y="5097405"/>
                  </a:lnTo>
                  <a:close/>
                </a:path>
              </a:pathLst>
            </a:custGeom>
            <a:solidFill>
              <a:srgbClr val="1D6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144530" y="1073659"/>
            <a:ext cx="7031672" cy="6825717"/>
            <a:chOff x="-2144530" y="1073659"/>
            <a:chExt cx="7031672" cy="6825717"/>
          </a:xfrm>
        </p:grpSpPr>
        <p:sp>
          <p:nvSpPr>
            <p:cNvPr id="8" name="任意多边形: 形状 7"/>
            <p:cNvSpPr/>
            <p:nvPr/>
          </p:nvSpPr>
          <p:spPr>
            <a:xfrm rot="18882546">
              <a:off x="1128018" y="-132066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8882546">
              <a:off x="619360" y="-1690231"/>
              <a:ext cx="995234" cy="6523014"/>
            </a:xfrm>
            <a:custGeom>
              <a:avLst/>
              <a:gdLst>
                <a:gd name="connsiteX0" fmla="*/ 0 w 995234"/>
                <a:gd name="connsiteY0" fmla="*/ 0 h 6523014"/>
                <a:gd name="connsiteX1" fmla="*/ 995234 w 995234"/>
                <a:gd name="connsiteY1" fmla="*/ 1005391 h 6523014"/>
                <a:gd name="connsiteX2" fmla="*/ 995234 w 995234"/>
                <a:gd name="connsiteY2" fmla="*/ 6523014 h 6523014"/>
                <a:gd name="connsiteX3" fmla="*/ 0 w 995234"/>
                <a:gd name="connsiteY3" fmla="*/ 6523014 h 65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234" h="6523014">
                  <a:moveTo>
                    <a:pt x="0" y="0"/>
                  </a:moveTo>
                  <a:lnTo>
                    <a:pt x="995234" y="1005391"/>
                  </a:lnTo>
                  <a:lnTo>
                    <a:pt x="995234" y="6523014"/>
                  </a:lnTo>
                  <a:lnTo>
                    <a:pt x="0" y="652301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  <a:effectLst>
              <a:outerShdw blurRad="203200" dist="152400" dir="744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/>
          </p:nvSpPr>
          <p:spPr>
            <a:xfrm rot="2646992">
              <a:off x="1723661" y="2855982"/>
              <a:ext cx="948310" cy="5043394"/>
            </a:xfrm>
            <a:custGeom>
              <a:avLst/>
              <a:gdLst>
                <a:gd name="connsiteX0" fmla="*/ 0 w 948310"/>
                <a:gd name="connsiteY0" fmla="*/ 0 h 5043394"/>
                <a:gd name="connsiteX1" fmla="*/ 948310 w 948310"/>
                <a:gd name="connsiteY1" fmla="*/ 0 h 5043394"/>
                <a:gd name="connsiteX2" fmla="*/ 948310 w 948310"/>
                <a:gd name="connsiteY2" fmla="*/ 4123887 h 5043394"/>
                <a:gd name="connsiteX3" fmla="*/ 0 w 948310"/>
                <a:gd name="connsiteY3" fmla="*/ 5043394 h 50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10" h="5043394">
                  <a:moveTo>
                    <a:pt x="0" y="0"/>
                  </a:moveTo>
                  <a:lnTo>
                    <a:pt x="948310" y="0"/>
                  </a:lnTo>
                  <a:lnTo>
                    <a:pt x="948310" y="4123887"/>
                  </a:lnTo>
                  <a:lnTo>
                    <a:pt x="0" y="5043394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926080" y="3561080"/>
            <a:ext cx="10890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目</a:t>
            </a:r>
            <a:r>
              <a:rPr lang="en-US" altLang="zh-CN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录</a:t>
            </a:r>
            <a:endParaRPr lang="en-US" altLang="zh-CN" sz="32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>
            <a:off x="7926651" y="1350743"/>
            <a:ext cx="2897077" cy="497703"/>
            <a:chOff x="6976972" y="1607918"/>
            <a:chExt cx="2897077" cy="497703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6976973" y="1798916"/>
              <a:ext cx="3098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 altLang="zh-CN" sz="1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4" name="TextBox 76"/>
            <p:cNvSpPr txBox="1"/>
            <p:nvPr>
              <p:custDataLst>
                <p:tags r:id="rId3"/>
              </p:custDataLst>
            </p:nvPr>
          </p:nvSpPr>
          <p:spPr>
            <a:xfrm>
              <a:off x="6976972" y="1607918"/>
              <a:ext cx="289707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rPr>
                <a:t>项目简介</a:t>
              </a:r>
              <a:endPara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6868543" y="1220133"/>
            <a:ext cx="668616" cy="668616"/>
            <a:chOff x="6226586" y="1386723"/>
            <a:chExt cx="668616" cy="668616"/>
          </a:xfrm>
        </p:grpSpPr>
        <p:sp>
          <p:nvSpPr>
            <p:cNvPr id="35" name="圆角矩形 74"/>
            <p:cNvSpPr/>
            <p:nvPr>
              <p:custDataLst>
                <p:tags r:id="rId5"/>
              </p:custDataLst>
            </p:nvPr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6"/>
              </p:custDataLst>
            </p:nvPr>
          </p:nvSpPr>
          <p:spPr>
            <a:xfrm>
              <a:off x="6364738" y="1419119"/>
              <a:ext cx="316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思源黑体 传统 Heavy" panose="020B0A00000000000000" charset="-122"/>
                  <a:ea typeface="思源黑体 传统 Heavy" panose="020B0A00000000000000" charset="-122"/>
                </a:rPr>
                <a:t>1</a:t>
              </a:r>
              <a:endParaRPr lang="en-US" altLang="zh-CN" sz="3200" dirty="0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21362704">
            <a:off x="3126402" y="621324"/>
            <a:ext cx="1319550" cy="1440142"/>
            <a:chOff x="2878691" y="364902"/>
            <a:chExt cx="1510172" cy="164818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3604758" y="1577996"/>
              <a:ext cx="329065" cy="359138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878691" y="364902"/>
              <a:ext cx="1510172" cy="1648185"/>
            </a:xfrm>
            <a:prstGeom prst="line">
              <a:avLst/>
            </a:prstGeom>
            <a:ln w="12700">
              <a:solidFill>
                <a:srgbClr val="8EB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7926651" y="2515831"/>
            <a:ext cx="2897077" cy="691101"/>
            <a:chOff x="6976972" y="1414243"/>
            <a:chExt cx="2897077" cy="691599"/>
          </a:xfrm>
        </p:grpSpPr>
        <p:sp>
          <p:nvSpPr>
            <p:cNvPr id="49" name="矩形 48"/>
            <p:cNvSpPr/>
            <p:nvPr>
              <p:custDataLst>
                <p:tags r:id="rId8"/>
              </p:custDataLst>
            </p:nvPr>
          </p:nvSpPr>
          <p:spPr>
            <a:xfrm>
              <a:off x="6976973" y="1798916"/>
              <a:ext cx="309880" cy="306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zh-CN" altLang="en-US" sz="1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0" name="TextBox 76"/>
            <p:cNvSpPr txBox="1"/>
            <p:nvPr>
              <p:custDataLst>
                <p:tags r:id="rId9"/>
              </p:custDataLst>
            </p:nvPr>
          </p:nvSpPr>
          <p:spPr>
            <a:xfrm>
              <a:off x="6976972" y="1414243"/>
              <a:ext cx="2897077" cy="46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rPr>
                <a:t>技术选型</a:t>
              </a:r>
              <a:endPara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10"/>
            </p:custDataLst>
          </p:nvPr>
        </p:nvGrpSpPr>
        <p:grpSpPr>
          <a:xfrm>
            <a:off x="6868543" y="2386589"/>
            <a:ext cx="668616" cy="667385"/>
            <a:chOff x="6226586" y="1386723"/>
            <a:chExt cx="668616" cy="668616"/>
          </a:xfrm>
        </p:grpSpPr>
        <p:sp>
          <p:nvSpPr>
            <p:cNvPr id="52" name="圆角矩形 74"/>
            <p:cNvSpPr/>
            <p:nvPr>
              <p:custDataLst>
                <p:tags r:id="rId11"/>
              </p:custDataLst>
            </p:nvPr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2"/>
              </p:custDataLst>
            </p:nvPr>
          </p:nvSpPr>
          <p:spPr>
            <a:xfrm>
              <a:off x="6364738" y="1419119"/>
              <a:ext cx="386080" cy="584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思源黑体 传统 Heavy" panose="020B0A00000000000000" charset="-122"/>
                  <a:ea typeface="思源黑体 传统 Heavy" panose="020B0A00000000000000" charset="-122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</p:grp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7926651" y="3643591"/>
            <a:ext cx="2897077" cy="536796"/>
            <a:chOff x="6976972" y="1568659"/>
            <a:chExt cx="2897077" cy="537183"/>
          </a:xfrm>
        </p:grpSpPr>
        <p:sp>
          <p:nvSpPr>
            <p:cNvPr id="55" name="矩形 54"/>
            <p:cNvSpPr/>
            <p:nvPr>
              <p:custDataLst>
                <p:tags r:id="rId14"/>
              </p:custDataLst>
            </p:nvPr>
          </p:nvSpPr>
          <p:spPr>
            <a:xfrm>
              <a:off x="6976973" y="1798916"/>
              <a:ext cx="309880" cy="306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endParaRPr lang="en-US" altLang="zh-CN" sz="1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6" name="TextBox 76"/>
            <p:cNvSpPr txBox="1"/>
            <p:nvPr>
              <p:custDataLst>
                <p:tags r:id="rId15"/>
              </p:custDataLst>
            </p:nvPr>
          </p:nvSpPr>
          <p:spPr>
            <a:xfrm>
              <a:off x="6976972" y="1568659"/>
              <a:ext cx="2897077" cy="46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rPr>
                <a:t>模块详解</a:t>
              </a:r>
              <a:endPara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16"/>
            </p:custDataLst>
          </p:nvPr>
        </p:nvGrpSpPr>
        <p:grpSpPr>
          <a:xfrm>
            <a:off x="6868543" y="3551814"/>
            <a:ext cx="668616" cy="668020"/>
            <a:chOff x="6226586" y="1386723"/>
            <a:chExt cx="668616" cy="668616"/>
          </a:xfrm>
        </p:grpSpPr>
        <p:sp>
          <p:nvSpPr>
            <p:cNvPr id="58" name="圆角矩形 74"/>
            <p:cNvSpPr/>
            <p:nvPr>
              <p:custDataLst>
                <p:tags r:id="rId17"/>
              </p:custDataLst>
            </p:nvPr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18"/>
              </p:custDataLst>
            </p:nvPr>
          </p:nvSpPr>
          <p:spPr>
            <a:xfrm>
              <a:off x="6364738" y="1419119"/>
              <a:ext cx="386080" cy="584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思源黑体 传统 Heavy" panose="020B0A00000000000000" charset="-122"/>
                  <a:ea typeface="思源黑体 传统 Heavy" panose="020B0A00000000000000" charset="-122"/>
                </a:rPr>
                <a:t>3</a:t>
              </a:r>
              <a:endParaRPr lang="en-US" altLang="zh-CN" sz="3200" dirty="0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</p:grpSp>
      <p:sp>
        <p:nvSpPr>
          <p:cNvPr id="62" name="TextBox 76"/>
          <p:cNvSpPr txBox="1"/>
          <p:nvPr>
            <p:custDataLst>
              <p:tags r:id="rId19"/>
            </p:custDataLst>
          </p:nvPr>
        </p:nvSpPr>
        <p:spPr>
          <a:xfrm>
            <a:off x="7926705" y="4846955"/>
            <a:ext cx="289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回顾展望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grpSp>
        <p:nvGrpSpPr>
          <p:cNvPr id="63" name="组合 62"/>
          <p:cNvGrpSpPr/>
          <p:nvPr>
            <p:custDataLst>
              <p:tags r:id="rId20"/>
            </p:custDataLst>
          </p:nvPr>
        </p:nvGrpSpPr>
        <p:grpSpPr>
          <a:xfrm>
            <a:off x="6868543" y="4717674"/>
            <a:ext cx="668616" cy="668020"/>
            <a:chOff x="6226586" y="1386723"/>
            <a:chExt cx="668616" cy="668616"/>
          </a:xfrm>
        </p:grpSpPr>
        <p:sp>
          <p:nvSpPr>
            <p:cNvPr id="64" name="圆角矩形 74"/>
            <p:cNvSpPr/>
            <p:nvPr>
              <p:custDataLst>
                <p:tags r:id="rId21"/>
              </p:custDataLst>
            </p:nvPr>
          </p:nvSpPr>
          <p:spPr>
            <a:xfrm>
              <a:off x="6226586" y="1386723"/>
              <a:ext cx="668616" cy="668616"/>
            </a:xfrm>
            <a:prstGeom prst="roundRect">
              <a:avLst>
                <a:gd name="adj" fmla="val 50000"/>
              </a:avLst>
            </a:prstGeom>
            <a:solidFill>
              <a:srgbClr val="035CA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2"/>
              </p:custDataLst>
            </p:nvPr>
          </p:nvSpPr>
          <p:spPr>
            <a:xfrm>
              <a:off x="6364738" y="1419119"/>
              <a:ext cx="386080" cy="584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思源黑体 传统 Heavy" panose="020B0A00000000000000" charset="-122"/>
                  <a:ea typeface="思源黑体 传统 Heavy" panose="020B0A00000000000000" charset="-122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latin typeface="思源黑体 传统 Heavy" panose="020B0A00000000000000" charset="-122"/>
                <a:ea typeface="思源黑体 传统 Heavy" panose="020B0A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6" grpId="0" bldLvl="0" animBg="1"/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696834"/>
            <a:ext cx="1104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01</a:t>
            </a:r>
            <a:endParaRPr lang="en-US" altLang="zh-CN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001011"/>
            <a:ext cx="4508098" cy="11068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</a:rPr>
              <a:t>项目简介</a:t>
            </a:r>
            <a:endParaRPr lang="zh-CN" altLang="en-US" sz="6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47193" y="4153068"/>
            <a:ext cx="48963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Introduction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t="9466" r="46529"/>
          <a:stretch>
            <a:fillRect/>
          </a:stretch>
        </p:blipFill>
        <p:spPr>
          <a:xfrm>
            <a:off x="96520" y="3918585"/>
            <a:ext cx="3874770" cy="264096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3" name="平行四边形 1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研究背景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1890" y="1282065"/>
            <a:ext cx="6510020" cy="5106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随着高校数字化进程的加速，校园论坛网站是获取各类信息的途径之一。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然而，传统校园论坛的局限性日益凸显：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信息碎片化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导致优质内容被淹没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重复提问消耗师生精力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非结构化文档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（如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PDF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）难以被有效检索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人工回答往往存在时效性与权威性的不足。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在此背景下，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知启校园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项目应运而生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我们以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RAG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（检索增强生成）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技术为核心，打造了一个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社区讨论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+AI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智答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双引擎驱动的新型论坛。同时，基于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大模型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的学习路径规划功能，为学生提供个性化成长指南。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t="2725" b="8412"/>
          <a:stretch>
            <a:fillRect/>
          </a:stretch>
        </p:blipFill>
        <p:spPr>
          <a:xfrm>
            <a:off x="1115695" y="1187450"/>
            <a:ext cx="3362325" cy="25596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081780" y="1005840"/>
            <a:ext cx="7696200" cy="6157832"/>
            <a:chOff x="600392" y="4251881"/>
            <a:chExt cx="10911469" cy="1423216"/>
          </a:xfrm>
        </p:grpSpPr>
        <p:sp>
          <p:nvSpPr>
            <p:cNvPr id="68" name="矩形 67"/>
            <p:cNvSpPr/>
            <p:nvPr/>
          </p:nvSpPr>
          <p:spPr>
            <a:xfrm>
              <a:off x="600392" y="4251881"/>
              <a:ext cx="1467068" cy="3767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0000" dirty="0">
                  <a:solidFill>
                    <a:srgbClr val="035CAC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“</a:t>
              </a:r>
              <a:endParaRPr lang="zh-CN" altLang="en-US" sz="10000" dirty="0">
                <a:solidFill>
                  <a:srgbClr val="035CAC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083265" y="5298356"/>
              <a:ext cx="1428596" cy="3767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0000" spc="-300" dirty="0">
                  <a:solidFill>
                    <a:srgbClr val="035CAC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”</a:t>
              </a:r>
              <a:endParaRPr lang="zh-CN" altLang="en-US" sz="10000" spc="-300" dirty="0">
                <a:solidFill>
                  <a:srgbClr val="035CAC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核心展示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518161" y="761999"/>
            <a:ext cx="11450062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1471626" y="595594"/>
            <a:ext cx="465739" cy="121286"/>
            <a:chOff x="11369042" y="568879"/>
            <a:chExt cx="568324" cy="148001"/>
          </a:xfrm>
        </p:grpSpPr>
        <p:sp>
          <p:nvSpPr>
            <p:cNvPr id="17" name="平行四边形 16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8EB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组合 39"/>
          <p:cNvGrpSpPr/>
          <p:nvPr>
            <p:custDataLst>
              <p:tags r:id="rId1"/>
            </p:custDataLst>
          </p:nvPr>
        </p:nvGrpSpPr>
        <p:grpSpPr>
          <a:xfrm>
            <a:off x="1447875" y="3959260"/>
            <a:ext cx="4621246" cy="2258597"/>
            <a:chOff x="1336840" y="1980161"/>
            <a:chExt cx="3848617" cy="2209863"/>
          </a:xfrm>
        </p:grpSpPr>
        <p:sp>
          <p:nvSpPr>
            <p:cNvPr id="29" name="任意多边形: 形状 28"/>
            <p:cNvSpPr/>
            <p:nvPr>
              <p:custDataLst>
                <p:tags r:id="rId2"/>
              </p:custDataLst>
            </p:nvPr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/>
            <p:cNvSpPr/>
            <p:nvPr>
              <p:custDataLst>
                <p:tags r:id="rId4"/>
              </p:custDataLst>
            </p:nvPr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5"/>
              </p:custDataLst>
            </p:nvPr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6"/>
              </p:custDataLst>
            </p:nvPr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TextBox 42"/>
          <p:cNvSpPr txBox="1"/>
          <p:nvPr>
            <p:custDataLst>
              <p:tags r:id="rId7"/>
            </p:custDataLst>
          </p:nvPr>
        </p:nvSpPr>
        <p:spPr>
          <a:xfrm>
            <a:off x="1670685" y="4030980"/>
            <a:ext cx="39262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传统论坛：</a:t>
            </a:r>
            <a:r>
              <a:rPr lang="en-US" altLang="zh-CN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"</a:t>
            </a:r>
            <a:r>
              <a:rPr lang="zh-CN" altLang="en-US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人找信息</a:t>
            </a:r>
            <a:r>
              <a:rPr lang="en-US" altLang="zh-CN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"</a:t>
            </a:r>
            <a:endParaRPr lang="en-US" altLang="zh-CN" sz="240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1" name="TextBox 53"/>
          <p:cNvSpPr txBox="1"/>
          <p:nvPr>
            <p:custDataLst>
              <p:tags r:id="rId8"/>
            </p:custDataLst>
          </p:nvPr>
        </p:nvSpPr>
        <p:spPr>
          <a:xfrm>
            <a:off x="2055495" y="4500245"/>
            <a:ext cx="3948430" cy="1585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检索效率低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知识沉淀难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资源割裂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3" name="placeholder-filled-tool-shape-for-maps_57003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647439" y="4607708"/>
            <a:ext cx="304353" cy="404916"/>
          </a:xfrm>
          <a:custGeom>
            <a:avLst/>
            <a:gdLst>
              <a:gd name="T0" fmla="*/ 594 w 1188"/>
              <a:gd name="T1" fmla="*/ 0 h 1583"/>
              <a:gd name="T2" fmla="*/ 0 w 1188"/>
              <a:gd name="T3" fmla="*/ 593 h 1583"/>
              <a:gd name="T4" fmla="*/ 170 w 1188"/>
              <a:gd name="T5" fmla="*/ 1061 h 1583"/>
              <a:gd name="T6" fmla="*/ 538 w 1188"/>
              <a:gd name="T7" fmla="*/ 1551 h 1583"/>
              <a:gd name="T8" fmla="*/ 651 w 1188"/>
              <a:gd name="T9" fmla="*/ 1551 h 1583"/>
              <a:gd name="T10" fmla="*/ 980 w 1188"/>
              <a:gd name="T11" fmla="*/ 1137 h 1583"/>
              <a:gd name="T12" fmla="*/ 1188 w 1188"/>
              <a:gd name="T13" fmla="*/ 593 h 1583"/>
              <a:gd name="T14" fmla="*/ 594 w 1188"/>
              <a:gd name="T15" fmla="*/ 0 h 1583"/>
              <a:gd name="T16" fmla="*/ 594 w 1188"/>
              <a:gd name="T17" fmla="*/ 937 h 1583"/>
              <a:gd name="T18" fmla="*/ 234 w 1188"/>
              <a:gd name="T19" fmla="*/ 577 h 1583"/>
              <a:gd name="T20" fmla="*/ 594 w 1188"/>
              <a:gd name="T21" fmla="*/ 217 h 1583"/>
              <a:gd name="T22" fmla="*/ 954 w 1188"/>
              <a:gd name="T23" fmla="*/ 577 h 1583"/>
              <a:gd name="T24" fmla="*/ 594 w 1188"/>
              <a:gd name="T25" fmla="*/ 937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8" h="1583">
                <a:moveTo>
                  <a:pt x="594" y="0"/>
                </a:moveTo>
                <a:cubicBezTo>
                  <a:pt x="266" y="0"/>
                  <a:pt x="0" y="265"/>
                  <a:pt x="0" y="593"/>
                </a:cubicBezTo>
                <a:cubicBezTo>
                  <a:pt x="0" y="764"/>
                  <a:pt x="86" y="919"/>
                  <a:pt x="170" y="1061"/>
                </a:cubicBezTo>
                <a:cubicBezTo>
                  <a:pt x="272" y="1239"/>
                  <a:pt x="395" y="1404"/>
                  <a:pt x="538" y="1551"/>
                </a:cubicBezTo>
                <a:cubicBezTo>
                  <a:pt x="568" y="1583"/>
                  <a:pt x="619" y="1583"/>
                  <a:pt x="651" y="1551"/>
                </a:cubicBezTo>
                <a:cubicBezTo>
                  <a:pt x="776" y="1427"/>
                  <a:pt x="887" y="1287"/>
                  <a:pt x="980" y="1137"/>
                </a:cubicBezTo>
                <a:cubicBezTo>
                  <a:pt x="1080" y="976"/>
                  <a:pt x="1188" y="789"/>
                  <a:pt x="1188" y="593"/>
                </a:cubicBezTo>
                <a:cubicBezTo>
                  <a:pt x="1187" y="267"/>
                  <a:pt x="922" y="0"/>
                  <a:pt x="594" y="0"/>
                </a:cubicBezTo>
                <a:close/>
                <a:moveTo>
                  <a:pt x="594" y="937"/>
                </a:moveTo>
                <a:cubicBezTo>
                  <a:pt x="395" y="937"/>
                  <a:pt x="234" y="776"/>
                  <a:pt x="234" y="577"/>
                </a:cubicBezTo>
                <a:cubicBezTo>
                  <a:pt x="234" y="379"/>
                  <a:pt x="395" y="217"/>
                  <a:pt x="594" y="217"/>
                </a:cubicBezTo>
                <a:cubicBezTo>
                  <a:pt x="792" y="217"/>
                  <a:pt x="954" y="377"/>
                  <a:pt x="954" y="577"/>
                </a:cubicBezTo>
                <a:cubicBezTo>
                  <a:pt x="954" y="777"/>
                  <a:pt x="792" y="937"/>
                  <a:pt x="594" y="937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</p:sp>
      <p:grpSp>
        <p:nvGrpSpPr>
          <p:cNvPr id="56" name="组合 55"/>
          <p:cNvGrpSpPr/>
          <p:nvPr>
            <p:custDataLst>
              <p:tags r:id="rId10"/>
            </p:custDataLst>
          </p:nvPr>
        </p:nvGrpSpPr>
        <p:grpSpPr>
          <a:xfrm>
            <a:off x="6145104" y="3959260"/>
            <a:ext cx="4621246" cy="2258597"/>
            <a:chOff x="1336840" y="1980161"/>
            <a:chExt cx="3848617" cy="2209863"/>
          </a:xfrm>
        </p:grpSpPr>
        <p:sp>
          <p:nvSpPr>
            <p:cNvPr id="57" name="任意多边形: 形状 56"/>
            <p:cNvSpPr/>
            <p:nvPr>
              <p:custDataLst>
                <p:tags r:id="rId11"/>
              </p:custDataLst>
            </p:nvPr>
          </p:nvSpPr>
          <p:spPr>
            <a:xfrm>
              <a:off x="1649392" y="2084333"/>
              <a:ext cx="3536065" cy="529400"/>
            </a:xfrm>
            <a:custGeom>
              <a:avLst/>
              <a:gdLst>
                <a:gd name="connsiteX0" fmla="*/ 0 w 3536065"/>
                <a:gd name="connsiteY0" fmla="*/ 0 h 529400"/>
                <a:gd name="connsiteX1" fmla="*/ 3381017 w 3536065"/>
                <a:gd name="connsiteY1" fmla="*/ 0 h 529400"/>
                <a:gd name="connsiteX2" fmla="*/ 3536065 w 3536065"/>
                <a:gd name="connsiteY2" fmla="*/ 145826 h 529400"/>
                <a:gd name="connsiteX3" fmla="*/ 3536065 w 3536065"/>
                <a:gd name="connsiteY3" fmla="*/ 529400 h 529400"/>
                <a:gd name="connsiteX4" fmla="*/ 0 w 3536065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065" h="529400">
                  <a:moveTo>
                    <a:pt x="0" y="0"/>
                  </a:moveTo>
                  <a:lnTo>
                    <a:pt x="3381017" y="0"/>
                  </a:lnTo>
                  <a:lnTo>
                    <a:pt x="3536065" y="145826"/>
                  </a:lnTo>
                  <a:lnTo>
                    <a:pt x="3536065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 57"/>
            <p:cNvSpPr/>
            <p:nvPr>
              <p:custDataLst>
                <p:tags r:id="rId12"/>
              </p:custDataLst>
            </p:nvPr>
          </p:nvSpPr>
          <p:spPr>
            <a:xfrm>
              <a:off x="1406770" y="2509561"/>
              <a:ext cx="3778687" cy="1680463"/>
            </a:xfrm>
            <a:prstGeom prst="rect">
              <a:avLst/>
            </a:prstGeom>
            <a:solidFill>
              <a:srgbClr val="E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: 形状 58"/>
            <p:cNvSpPr/>
            <p:nvPr>
              <p:custDataLst>
                <p:tags r:id="rId13"/>
              </p:custDataLst>
            </p:nvPr>
          </p:nvSpPr>
          <p:spPr>
            <a:xfrm>
              <a:off x="1406770" y="1980161"/>
              <a:ext cx="3778687" cy="529400"/>
            </a:xfrm>
            <a:custGeom>
              <a:avLst/>
              <a:gdLst>
                <a:gd name="connsiteX0" fmla="*/ 0 w 3778687"/>
                <a:gd name="connsiteY0" fmla="*/ 0 h 529400"/>
                <a:gd name="connsiteX1" fmla="*/ 3381017 w 3778687"/>
                <a:gd name="connsiteY1" fmla="*/ 0 h 529400"/>
                <a:gd name="connsiteX2" fmla="*/ 3778687 w 3778687"/>
                <a:gd name="connsiteY2" fmla="*/ 374017 h 529400"/>
                <a:gd name="connsiteX3" fmla="*/ 3778687 w 3778687"/>
                <a:gd name="connsiteY3" fmla="*/ 529400 h 529400"/>
                <a:gd name="connsiteX4" fmla="*/ 0 w 3778687"/>
                <a:gd name="connsiteY4" fmla="*/ 529400 h 5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687" h="529400">
                  <a:moveTo>
                    <a:pt x="0" y="0"/>
                  </a:moveTo>
                  <a:lnTo>
                    <a:pt x="3381017" y="0"/>
                  </a:lnTo>
                  <a:lnTo>
                    <a:pt x="3778687" y="374017"/>
                  </a:lnTo>
                  <a:lnTo>
                    <a:pt x="3778687" y="529400"/>
                  </a:lnTo>
                  <a:lnTo>
                    <a:pt x="0" y="529400"/>
                  </a:lnTo>
                  <a:close/>
                </a:path>
              </a:pathLst>
            </a:cu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: 形状 59"/>
            <p:cNvSpPr/>
            <p:nvPr>
              <p:custDataLst>
                <p:tags r:id="rId14"/>
              </p:custDataLst>
            </p:nvPr>
          </p:nvSpPr>
          <p:spPr>
            <a:xfrm>
              <a:off x="4559333" y="1980161"/>
              <a:ext cx="544844" cy="457997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: 形状 60"/>
            <p:cNvSpPr/>
            <p:nvPr>
              <p:custDataLst>
                <p:tags r:id="rId15"/>
              </p:custDataLst>
            </p:nvPr>
          </p:nvSpPr>
          <p:spPr>
            <a:xfrm rot="18760955">
              <a:off x="1467519" y="2256568"/>
              <a:ext cx="71120" cy="332478"/>
            </a:xfrm>
            <a:custGeom>
              <a:avLst/>
              <a:gdLst>
                <a:gd name="connsiteX0" fmla="*/ 71120 w 71120"/>
                <a:gd name="connsiteY0" fmla="*/ 0 h 332478"/>
                <a:gd name="connsiteX1" fmla="*/ 71120 w 71120"/>
                <a:gd name="connsiteY1" fmla="*/ 332478 h 332478"/>
                <a:gd name="connsiteX2" fmla="*/ 0 w 71120"/>
                <a:gd name="connsiteY2" fmla="*/ 255359 h 332478"/>
                <a:gd name="connsiteX3" fmla="*/ 0 w 71120"/>
                <a:gd name="connsiteY3" fmla="*/ 65588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332478">
                  <a:moveTo>
                    <a:pt x="71120" y="0"/>
                  </a:moveTo>
                  <a:lnTo>
                    <a:pt x="71120" y="332478"/>
                  </a:lnTo>
                  <a:lnTo>
                    <a:pt x="0" y="255359"/>
                  </a:lnTo>
                  <a:lnTo>
                    <a:pt x="0" y="65588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TextBox 42"/>
          <p:cNvSpPr txBox="1"/>
          <p:nvPr>
            <p:custDataLst>
              <p:tags r:id="rId16"/>
            </p:custDataLst>
          </p:nvPr>
        </p:nvSpPr>
        <p:spPr>
          <a:xfrm>
            <a:off x="6520180" y="4030980"/>
            <a:ext cx="355282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智能论坛：</a:t>
            </a:r>
            <a:r>
              <a:rPr lang="en-US" altLang="zh-CN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“</a:t>
            </a:r>
            <a:r>
              <a:rPr lang="zh-CN" altLang="en-US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信息适配人</a:t>
            </a:r>
            <a:r>
              <a:rPr lang="en-US" altLang="zh-CN" sz="240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”</a:t>
            </a:r>
            <a:endParaRPr lang="en-US" altLang="zh-CN" sz="240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4" name="shuffle-arrows-hand-drawn-symbol_35737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>
            <a:off x="6361350" y="4607025"/>
            <a:ext cx="404916" cy="347863"/>
          </a:xfrm>
          <a:custGeom>
            <a:avLst/>
            <a:gdLst>
              <a:gd name="connsiteX0" fmla="*/ 231569 w 609272"/>
              <a:gd name="connsiteY0" fmla="*/ 280751 h 523426"/>
              <a:gd name="connsiteX1" fmla="*/ 251519 w 609272"/>
              <a:gd name="connsiteY1" fmla="*/ 311575 h 523426"/>
              <a:gd name="connsiteX2" fmla="*/ 278714 w 609272"/>
              <a:gd name="connsiteY2" fmla="*/ 349634 h 523426"/>
              <a:gd name="connsiteX3" fmla="*/ 37927 w 609272"/>
              <a:gd name="connsiteY3" fmla="*/ 467972 h 523426"/>
              <a:gd name="connsiteX4" fmla="*/ 37927 w 609272"/>
              <a:gd name="connsiteY4" fmla="*/ 389476 h 523426"/>
              <a:gd name="connsiteX5" fmla="*/ 186806 w 609272"/>
              <a:gd name="connsiteY5" fmla="*/ 339029 h 523426"/>
              <a:gd name="connsiteX6" fmla="*/ 231569 w 609272"/>
              <a:gd name="connsiteY6" fmla="*/ 280751 h 523426"/>
              <a:gd name="connsiteX7" fmla="*/ 54586 w 609272"/>
              <a:gd name="connsiteY7" fmla="*/ 54942 h 523426"/>
              <a:gd name="connsiteX8" fmla="*/ 291446 w 609272"/>
              <a:gd name="connsiteY8" fmla="*/ 191046 h 523426"/>
              <a:gd name="connsiteX9" fmla="*/ 299090 w 609272"/>
              <a:gd name="connsiteY9" fmla="*/ 202050 h 523426"/>
              <a:gd name="connsiteX10" fmla="*/ 337607 w 609272"/>
              <a:gd name="connsiteY10" fmla="*/ 261725 h 523426"/>
              <a:gd name="connsiteX11" fmla="*/ 382874 w 609272"/>
              <a:gd name="connsiteY11" fmla="*/ 319121 h 523426"/>
              <a:gd name="connsiteX12" fmla="*/ 485123 w 609272"/>
              <a:gd name="connsiteY12" fmla="*/ 366604 h 523426"/>
              <a:gd name="connsiteX13" fmla="*/ 477975 w 609272"/>
              <a:gd name="connsiteY13" fmla="*/ 357980 h 523426"/>
              <a:gd name="connsiteX14" fmla="*/ 477975 w 609272"/>
              <a:gd name="connsiteY14" fmla="*/ 302468 h 523426"/>
              <a:gd name="connsiteX15" fmla="*/ 507062 w 609272"/>
              <a:gd name="connsiteY15" fmla="*/ 290969 h 523426"/>
              <a:gd name="connsiteX16" fmla="*/ 533567 w 609272"/>
              <a:gd name="connsiteY16" fmla="*/ 302468 h 523426"/>
              <a:gd name="connsiteX17" fmla="*/ 596505 w 609272"/>
              <a:gd name="connsiteY17" fmla="*/ 378995 h 523426"/>
              <a:gd name="connsiteX18" fmla="*/ 598490 w 609272"/>
              <a:gd name="connsiteY18" fmla="*/ 434507 h 523426"/>
              <a:gd name="connsiteX19" fmla="*/ 527710 w 609272"/>
              <a:gd name="connsiteY19" fmla="*/ 511035 h 523426"/>
              <a:gd name="connsiteX20" fmla="*/ 501602 w 609272"/>
              <a:gd name="connsiteY20" fmla="*/ 523426 h 523426"/>
              <a:gd name="connsiteX21" fmla="*/ 472118 w 609272"/>
              <a:gd name="connsiteY21" fmla="*/ 455523 h 523426"/>
              <a:gd name="connsiteX22" fmla="*/ 481251 w 609272"/>
              <a:gd name="connsiteY22" fmla="*/ 445610 h 523426"/>
              <a:gd name="connsiteX23" fmla="*/ 371160 w 609272"/>
              <a:gd name="connsiteY23" fmla="*/ 410816 h 523426"/>
              <a:gd name="connsiteX24" fmla="*/ 291446 w 609272"/>
              <a:gd name="connsiteY24" fmla="*/ 332405 h 523426"/>
              <a:gd name="connsiteX25" fmla="*/ 268713 w 609272"/>
              <a:gd name="connsiteY25" fmla="*/ 300088 h 523426"/>
              <a:gd name="connsiteX26" fmla="*/ 243895 w 609272"/>
              <a:gd name="connsiteY26" fmla="*/ 261725 h 523426"/>
              <a:gd name="connsiteX27" fmla="*/ 186814 w 609272"/>
              <a:gd name="connsiteY27" fmla="*/ 184405 h 523426"/>
              <a:gd name="connsiteX28" fmla="*/ 54188 w 609272"/>
              <a:gd name="connsiteY28" fmla="*/ 133452 h 523426"/>
              <a:gd name="connsiteX29" fmla="*/ 37908 w 609272"/>
              <a:gd name="connsiteY29" fmla="*/ 133849 h 523426"/>
              <a:gd name="connsiteX30" fmla="*/ 35526 w 609272"/>
              <a:gd name="connsiteY30" fmla="*/ 133948 h 523426"/>
              <a:gd name="connsiteX31" fmla="*/ 37908 w 609272"/>
              <a:gd name="connsiteY31" fmla="*/ 55339 h 523426"/>
              <a:gd name="connsiteX32" fmla="*/ 54586 w 609272"/>
              <a:gd name="connsiteY32" fmla="*/ 54942 h 523426"/>
              <a:gd name="connsiteX33" fmla="*/ 499664 w 609272"/>
              <a:gd name="connsiteY33" fmla="*/ 55 h 523426"/>
              <a:gd name="connsiteX34" fmla="*/ 527712 w 609272"/>
              <a:gd name="connsiteY34" fmla="*/ 12333 h 523426"/>
              <a:gd name="connsiteX35" fmla="*/ 598490 w 609272"/>
              <a:gd name="connsiteY35" fmla="*/ 88858 h 523426"/>
              <a:gd name="connsiteX36" fmla="*/ 596505 w 609272"/>
              <a:gd name="connsiteY36" fmla="*/ 144467 h 523426"/>
              <a:gd name="connsiteX37" fmla="*/ 533568 w 609272"/>
              <a:gd name="connsiteY37" fmla="*/ 220992 h 523426"/>
              <a:gd name="connsiteX38" fmla="*/ 477978 w 609272"/>
              <a:gd name="connsiteY38" fmla="*/ 220992 h 523426"/>
              <a:gd name="connsiteX39" fmla="*/ 477978 w 609272"/>
              <a:gd name="connsiteY39" fmla="*/ 165383 h 523426"/>
              <a:gd name="connsiteX40" fmla="*/ 485125 w 609272"/>
              <a:gd name="connsiteY40" fmla="*/ 156759 h 523426"/>
              <a:gd name="connsiteX41" fmla="*/ 382878 w 609272"/>
              <a:gd name="connsiteY41" fmla="*/ 204240 h 523426"/>
              <a:gd name="connsiteX42" fmla="*/ 350318 w 609272"/>
              <a:gd name="connsiteY42" fmla="*/ 243493 h 523426"/>
              <a:gd name="connsiteX43" fmla="*/ 334037 w 609272"/>
              <a:gd name="connsiteY43" fmla="*/ 218315 h 523426"/>
              <a:gd name="connsiteX44" fmla="*/ 316268 w 609272"/>
              <a:gd name="connsiteY44" fmla="*/ 190759 h 523426"/>
              <a:gd name="connsiteX45" fmla="*/ 304753 w 609272"/>
              <a:gd name="connsiteY45" fmla="*/ 174106 h 523426"/>
              <a:gd name="connsiteX46" fmla="*/ 371164 w 609272"/>
              <a:gd name="connsiteY46" fmla="*/ 112648 h 523426"/>
              <a:gd name="connsiteX47" fmla="*/ 481254 w 609272"/>
              <a:gd name="connsiteY47" fmla="*/ 77756 h 523426"/>
              <a:gd name="connsiteX48" fmla="*/ 472121 w 609272"/>
              <a:gd name="connsiteY48" fmla="*/ 67843 h 523426"/>
              <a:gd name="connsiteX49" fmla="*/ 499664 w 609272"/>
              <a:gd name="connsiteY49" fmla="*/ 55 h 52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272" h="523426">
                <a:moveTo>
                  <a:pt x="231569" y="280751"/>
                </a:moveTo>
                <a:cubicBezTo>
                  <a:pt x="238020" y="290960"/>
                  <a:pt x="244670" y="301366"/>
                  <a:pt x="251519" y="311575"/>
                </a:cubicBezTo>
                <a:cubicBezTo>
                  <a:pt x="259757" y="323964"/>
                  <a:pt x="268888" y="336848"/>
                  <a:pt x="278714" y="349634"/>
                </a:cubicBezTo>
                <a:cubicBezTo>
                  <a:pt x="219063" y="427535"/>
                  <a:pt x="144028" y="473324"/>
                  <a:pt x="37927" y="467972"/>
                </a:cubicBezTo>
                <a:cubicBezTo>
                  <a:pt x="-12493" y="465395"/>
                  <a:pt x="-12791" y="386899"/>
                  <a:pt x="37927" y="389476"/>
                </a:cubicBezTo>
                <a:cubicBezTo>
                  <a:pt x="94402" y="392350"/>
                  <a:pt x="146708" y="381151"/>
                  <a:pt x="186806" y="339029"/>
                </a:cubicBezTo>
                <a:cubicBezTo>
                  <a:pt x="203878" y="321089"/>
                  <a:pt x="218170" y="301267"/>
                  <a:pt x="231569" y="280751"/>
                </a:cubicBezTo>
                <a:close/>
                <a:moveTo>
                  <a:pt x="54586" y="54942"/>
                </a:moveTo>
                <a:cubicBezTo>
                  <a:pt x="159416" y="54942"/>
                  <a:pt x="232777" y="106985"/>
                  <a:pt x="291446" y="191046"/>
                </a:cubicBezTo>
                <a:cubicBezTo>
                  <a:pt x="294027" y="194714"/>
                  <a:pt x="296508" y="198283"/>
                  <a:pt x="299090" y="202050"/>
                </a:cubicBezTo>
                <a:cubicBezTo>
                  <a:pt x="312094" y="221876"/>
                  <a:pt x="324503" y="242098"/>
                  <a:pt x="337607" y="261725"/>
                </a:cubicBezTo>
                <a:cubicBezTo>
                  <a:pt x="351207" y="281948"/>
                  <a:pt x="365700" y="301476"/>
                  <a:pt x="382874" y="319121"/>
                </a:cubicBezTo>
                <a:cubicBezTo>
                  <a:pt x="413052" y="350248"/>
                  <a:pt x="447400" y="363035"/>
                  <a:pt x="485123" y="366604"/>
                </a:cubicBezTo>
                <a:cubicBezTo>
                  <a:pt x="482740" y="363729"/>
                  <a:pt x="480457" y="360855"/>
                  <a:pt x="477975" y="357980"/>
                </a:cubicBezTo>
                <a:cubicBezTo>
                  <a:pt x="464177" y="341624"/>
                  <a:pt x="461894" y="318526"/>
                  <a:pt x="477975" y="302468"/>
                </a:cubicBezTo>
                <a:cubicBezTo>
                  <a:pt x="485321" y="295132"/>
                  <a:pt x="496341" y="290969"/>
                  <a:pt x="507062" y="290969"/>
                </a:cubicBezTo>
                <a:cubicBezTo>
                  <a:pt x="517088" y="290969"/>
                  <a:pt x="526916" y="294537"/>
                  <a:pt x="533567" y="302468"/>
                </a:cubicBezTo>
                <a:cubicBezTo>
                  <a:pt x="554910" y="327646"/>
                  <a:pt x="575162" y="353717"/>
                  <a:pt x="596505" y="378995"/>
                </a:cubicBezTo>
                <a:cubicBezTo>
                  <a:pt x="610303" y="392873"/>
                  <a:pt x="615664" y="415970"/>
                  <a:pt x="598490" y="434507"/>
                </a:cubicBezTo>
                <a:lnTo>
                  <a:pt x="527710" y="511035"/>
                </a:lnTo>
                <a:cubicBezTo>
                  <a:pt x="519669" y="519758"/>
                  <a:pt x="510437" y="523426"/>
                  <a:pt x="501602" y="523426"/>
                </a:cubicBezTo>
                <a:cubicBezTo>
                  <a:pt x="472218" y="523426"/>
                  <a:pt x="445812" y="484072"/>
                  <a:pt x="472118" y="455523"/>
                </a:cubicBezTo>
                <a:lnTo>
                  <a:pt x="481251" y="445610"/>
                </a:lnTo>
                <a:cubicBezTo>
                  <a:pt x="442635" y="442834"/>
                  <a:pt x="405508" y="433021"/>
                  <a:pt x="371160" y="410816"/>
                </a:cubicBezTo>
                <a:cubicBezTo>
                  <a:pt x="339493" y="390197"/>
                  <a:pt x="313980" y="362441"/>
                  <a:pt x="291446" y="332405"/>
                </a:cubicBezTo>
                <a:cubicBezTo>
                  <a:pt x="283504" y="321798"/>
                  <a:pt x="275959" y="310993"/>
                  <a:pt x="268713" y="300088"/>
                </a:cubicBezTo>
                <a:cubicBezTo>
                  <a:pt x="260175" y="287499"/>
                  <a:pt x="252134" y="274513"/>
                  <a:pt x="243895" y="261725"/>
                </a:cubicBezTo>
                <a:cubicBezTo>
                  <a:pt x="226721" y="234564"/>
                  <a:pt x="209150" y="207799"/>
                  <a:pt x="186814" y="184405"/>
                </a:cubicBezTo>
                <a:cubicBezTo>
                  <a:pt x="150580" y="146240"/>
                  <a:pt x="104420" y="133452"/>
                  <a:pt x="54188" y="133452"/>
                </a:cubicBezTo>
                <a:cubicBezTo>
                  <a:pt x="48729" y="133452"/>
                  <a:pt x="43368" y="133651"/>
                  <a:pt x="37908" y="133849"/>
                </a:cubicBezTo>
                <a:cubicBezTo>
                  <a:pt x="37114" y="133948"/>
                  <a:pt x="36320" y="133948"/>
                  <a:pt x="35526" y="133948"/>
                </a:cubicBezTo>
                <a:cubicBezTo>
                  <a:pt x="-12720" y="133948"/>
                  <a:pt x="-11727" y="57916"/>
                  <a:pt x="37908" y="55339"/>
                </a:cubicBezTo>
                <a:cubicBezTo>
                  <a:pt x="43567" y="55041"/>
                  <a:pt x="49126" y="54942"/>
                  <a:pt x="54586" y="54942"/>
                </a:cubicBezTo>
                <a:close/>
                <a:moveTo>
                  <a:pt x="499664" y="55"/>
                </a:moveTo>
                <a:cubicBezTo>
                  <a:pt x="509173" y="-498"/>
                  <a:pt x="519100" y="3015"/>
                  <a:pt x="527712" y="12333"/>
                </a:cubicBezTo>
                <a:lnTo>
                  <a:pt x="598490" y="88858"/>
                </a:lnTo>
                <a:cubicBezTo>
                  <a:pt x="615664" y="107394"/>
                  <a:pt x="610303" y="130590"/>
                  <a:pt x="596505" y="144467"/>
                </a:cubicBezTo>
                <a:cubicBezTo>
                  <a:pt x="575162" y="169645"/>
                  <a:pt x="554911" y="195715"/>
                  <a:pt x="533568" y="220992"/>
                </a:cubicBezTo>
                <a:cubicBezTo>
                  <a:pt x="519770" y="237347"/>
                  <a:pt x="492173" y="235068"/>
                  <a:pt x="477978" y="220992"/>
                </a:cubicBezTo>
                <a:cubicBezTo>
                  <a:pt x="461896" y="204834"/>
                  <a:pt x="464179" y="181837"/>
                  <a:pt x="477978" y="165383"/>
                </a:cubicBezTo>
                <a:cubicBezTo>
                  <a:pt x="480360" y="162607"/>
                  <a:pt x="482743" y="159633"/>
                  <a:pt x="485125" y="156759"/>
                </a:cubicBezTo>
                <a:cubicBezTo>
                  <a:pt x="447403" y="160327"/>
                  <a:pt x="413056" y="173114"/>
                  <a:pt x="382878" y="204240"/>
                </a:cubicBezTo>
                <a:cubicBezTo>
                  <a:pt x="370866" y="216531"/>
                  <a:pt x="360244" y="229814"/>
                  <a:pt x="350318" y="243493"/>
                </a:cubicBezTo>
                <a:cubicBezTo>
                  <a:pt x="344858" y="235266"/>
                  <a:pt x="339497" y="226840"/>
                  <a:pt x="334037" y="218315"/>
                </a:cubicBezTo>
                <a:cubicBezTo>
                  <a:pt x="328280" y="209295"/>
                  <a:pt x="322324" y="199878"/>
                  <a:pt x="316268" y="190759"/>
                </a:cubicBezTo>
                <a:cubicBezTo>
                  <a:pt x="312496" y="185009"/>
                  <a:pt x="308624" y="179458"/>
                  <a:pt x="304753" y="174106"/>
                </a:cubicBezTo>
                <a:cubicBezTo>
                  <a:pt x="324011" y="150613"/>
                  <a:pt x="345553" y="129301"/>
                  <a:pt x="371164" y="112648"/>
                </a:cubicBezTo>
                <a:cubicBezTo>
                  <a:pt x="405511" y="90345"/>
                  <a:pt x="442638" y="80531"/>
                  <a:pt x="481254" y="77756"/>
                </a:cubicBezTo>
                <a:lnTo>
                  <a:pt x="472121" y="67843"/>
                </a:lnTo>
                <a:cubicBezTo>
                  <a:pt x="446361" y="39964"/>
                  <a:pt x="471134" y="1714"/>
                  <a:pt x="499664" y="55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rcRect t="7203" b="4231"/>
          <a:stretch>
            <a:fillRect/>
          </a:stretch>
        </p:blipFill>
        <p:spPr>
          <a:xfrm>
            <a:off x="1236345" y="874395"/>
            <a:ext cx="9444990" cy="2724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功能简介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TextBox 53"/>
          <p:cNvSpPr txBox="1"/>
          <p:nvPr>
            <p:custDataLst>
              <p:tags r:id="rId19"/>
            </p:custDataLst>
          </p:nvPr>
        </p:nvSpPr>
        <p:spPr>
          <a:xfrm>
            <a:off x="6854190" y="4500245"/>
            <a:ext cx="3827145" cy="1585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精准触达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动态进化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定制学习路径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50655" y="1594485"/>
            <a:ext cx="1285875" cy="5810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16165" y="807085"/>
            <a:ext cx="1285875" cy="5810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50655" y="2269490"/>
            <a:ext cx="1285875" cy="5810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0" grpId="0"/>
      <p:bldP spid="51" grpId="0"/>
      <p:bldP spid="62" grpId="0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>
            <a:off x="6817748" y="3392488"/>
            <a:ext cx="4896343" cy="2977832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449520">
            <a:off x="-1304147" y="2172699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8738885" y="3740844"/>
            <a:ext cx="3573222" cy="3117156"/>
          </a:xfrm>
          <a:prstGeom prst="parallelogram">
            <a:avLst>
              <a:gd name="adj" fmla="val 72791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382182" y="0"/>
            <a:ext cx="1684639" cy="1238491"/>
          </a:xfrm>
          <a:prstGeom prst="parallelogram">
            <a:avLst>
              <a:gd name="adj" fmla="val 83444"/>
            </a:avLst>
          </a:prstGeom>
          <a:solidFill>
            <a:srgbClr val="0345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548640" y="548641"/>
            <a:ext cx="4556761" cy="3459480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6200000">
            <a:off x="8788792" y="3454790"/>
            <a:ext cx="3880338" cy="2926082"/>
          </a:xfrm>
          <a:prstGeom prst="triangle">
            <a:avLst>
              <a:gd name="adj" fmla="val 0"/>
            </a:avLst>
          </a:prstGeom>
          <a:solidFill>
            <a:srgbClr val="035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449520">
            <a:off x="-1587978" y="1756137"/>
            <a:ext cx="6431280" cy="499414"/>
          </a:xfrm>
          <a:prstGeom prst="rect">
            <a:avLst/>
          </a:prstGeom>
          <a:solidFill>
            <a:srgbClr val="25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449520">
            <a:off x="8359937" y="5349516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rot="18449520">
            <a:off x="-273998" y="1638384"/>
            <a:ext cx="6431280" cy="499414"/>
          </a:xfrm>
          <a:prstGeom prst="rect">
            <a:avLst/>
          </a:prstGeom>
          <a:gradFill>
            <a:gsLst>
              <a:gs pos="19000">
                <a:srgbClr val="8EB3D3">
                  <a:alpha val="90000"/>
                </a:srgbClr>
              </a:gs>
              <a:gs pos="71000">
                <a:srgbClr val="2572B6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9189720" y="-416203"/>
            <a:ext cx="6004560" cy="4686909"/>
          </a:xfrm>
          <a:prstGeom prst="parallelogram">
            <a:avLst>
              <a:gd name="adj" fmla="val 73534"/>
            </a:avLst>
          </a:prstGeom>
          <a:gradFill>
            <a:gsLst>
              <a:gs pos="0">
                <a:srgbClr val="8EB3D3">
                  <a:alpha val="90000"/>
                </a:srgbClr>
              </a:gs>
              <a:gs pos="100000">
                <a:srgbClr val="2572B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2879" y="1696834"/>
            <a:ext cx="1104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02</a:t>
            </a:r>
            <a:endParaRPr lang="en-US" altLang="zh-CN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3841951" y="3001011"/>
            <a:ext cx="4508098" cy="11068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</a:rPr>
              <a:t>技术选型</a:t>
            </a:r>
            <a:endParaRPr lang="zh-CN" altLang="en-US" sz="6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47193" y="4153068"/>
            <a:ext cx="48963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Development Flow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1940962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3930065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>
            <p:custDataLst>
              <p:tags r:id="rId3"/>
            </p:custDataLst>
          </p:nvPr>
        </p:nvSpPr>
        <p:spPr>
          <a:xfrm flipH="1">
            <a:off x="7892725" y="1940962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4"/>
            </p:custDataLst>
          </p:nvPr>
        </p:nvSpPr>
        <p:spPr>
          <a:xfrm flipH="1">
            <a:off x="7892725" y="3930065"/>
            <a:ext cx="4333540" cy="1642104"/>
          </a:xfrm>
          <a:prstGeom prst="rect">
            <a:avLst/>
          </a:prstGeom>
          <a:gradFill>
            <a:gsLst>
              <a:gs pos="33000">
                <a:srgbClr val="CADEEE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42"/>
          <p:cNvSpPr txBox="1"/>
          <p:nvPr/>
        </p:nvSpPr>
        <p:spPr>
          <a:xfrm>
            <a:off x="4413481" y="3165302"/>
            <a:ext cx="58686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01</a:t>
            </a:r>
            <a:endParaRPr lang="zh-CN" altLang="en-US" sz="2400" b="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3" name="TextBox 42"/>
          <p:cNvSpPr txBox="1"/>
          <p:nvPr/>
        </p:nvSpPr>
        <p:spPr>
          <a:xfrm>
            <a:off x="7164374" y="3165302"/>
            <a:ext cx="58686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02</a:t>
            </a:r>
            <a:endParaRPr lang="zh-CN" altLang="en-US" sz="2400" b="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4" name="TextBox 42"/>
          <p:cNvSpPr txBox="1"/>
          <p:nvPr/>
        </p:nvSpPr>
        <p:spPr>
          <a:xfrm>
            <a:off x="4413481" y="5002029"/>
            <a:ext cx="58686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03</a:t>
            </a:r>
            <a:endParaRPr lang="zh-CN" altLang="en-US" sz="2400" b="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5" name="TextBox 42"/>
          <p:cNvSpPr txBox="1"/>
          <p:nvPr/>
        </p:nvSpPr>
        <p:spPr>
          <a:xfrm>
            <a:off x="7164374" y="5002029"/>
            <a:ext cx="58686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400" b="0" dirty="0"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04</a:t>
            </a:r>
            <a:endParaRPr lang="zh-CN" altLang="en-US" sz="2400" b="0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630270" y="2167091"/>
            <a:ext cx="3111500" cy="1878330"/>
            <a:chOff x="4616186" y="-597888"/>
            <a:chExt cx="3111500" cy="1878330"/>
          </a:xfrm>
        </p:grpSpPr>
        <p:sp>
          <p:nvSpPr>
            <p:cNvPr id="57" name="TextBox 53"/>
            <p:cNvSpPr txBox="1"/>
            <p:nvPr>
              <p:custDataLst>
                <p:tags r:id="rId6"/>
              </p:custDataLst>
            </p:nvPr>
          </p:nvSpPr>
          <p:spPr>
            <a:xfrm>
              <a:off x="4616186" y="-159103"/>
              <a:ext cx="3111500" cy="14395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前端采用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Vue.js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框架，基于组件化开发，实现响应式用户界面。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58" name="TextBox 42"/>
            <p:cNvSpPr txBox="1"/>
            <p:nvPr>
              <p:custDataLst>
                <p:tags r:id="rId7"/>
              </p:custDataLst>
            </p:nvPr>
          </p:nvSpPr>
          <p:spPr>
            <a:xfrm>
              <a:off x="4616186" y="-597888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前端：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Vue</a:t>
              </a:r>
              <a:endPara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59" name="组合 58"/>
          <p:cNvGrpSpPr/>
          <p:nvPr>
            <p:custDataLst>
              <p:tags r:id="rId8"/>
            </p:custDataLst>
          </p:nvPr>
        </p:nvGrpSpPr>
        <p:grpSpPr>
          <a:xfrm>
            <a:off x="630270" y="4131784"/>
            <a:ext cx="3111500" cy="1555115"/>
            <a:chOff x="4616186" y="-597888"/>
            <a:chExt cx="3111500" cy="1555115"/>
          </a:xfrm>
        </p:grpSpPr>
        <p:sp>
          <p:nvSpPr>
            <p:cNvPr id="60" name="TextBox 53"/>
            <p:cNvSpPr txBox="1"/>
            <p:nvPr>
              <p:custDataLst>
                <p:tags r:id="rId9"/>
              </p:custDataLst>
            </p:nvPr>
          </p:nvSpPr>
          <p:spPr>
            <a:xfrm>
              <a:off x="4616186" y="-195933"/>
              <a:ext cx="3111500" cy="1153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基于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SpringBoot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构建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RESTful API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，集成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MyBatis-Plus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实现数据库操作提供稳定、可扩展的服务支持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61" name="TextBox 42"/>
            <p:cNvSpPr txBox="1"/>
            <p:nvPr>
              <p:custDataLst>
                <p:tags r:id="rId10"/>
              </p:custDataLst>
            </p:nvPr>
          </p:nvSpPr>
          <p:spPr>
            <a:xfrm>
              <a:off x="4616186" y="-597888"/>
              <a:ext cx="262445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后端：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SpringBoot</a:t>
              </a:r>
              <a:endPara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11"/>
            </p:custDataLst>
          </p:nvPr>
        </p:nvGrpSpPr>
        <p:grpSpPr>
          <a:xfrm>
            <a:off x="8448832" y="2167091"/>
            <a:ext cx="3507740" cy="1231900"/>
            <a:chOff x="4900666" y="-597888"/>
            <a:chExt cx="3507740" cy="1231900"/>
          </a:xfrm>
        </p:grpSpPr>
        <p:sp>
          <p:nvSpPr>
            <p:cNvPr id="70" name="TextBox 53"/>
            <p:cNvSpPr txBox="1"/>
            <p:nvPr>
              <p:custDataLst>
                <p:tags r:id="rId12"/>
              </p:custDataLst>
            </p:nvPr>
          </p:nvSpPr>
          <p:spPr>
            <a:xfrm>
              <a:off x="4900666" y="-159103"/>
              <a:ext cx="3507740" cy="7931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结合向量数据库与语义检索技术，从结构化知识库中精准匹配用户问题相关片段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71" name="TextBox 42"/>
            <p:cNvSpPr txBox="1"/>
            <p:nvPr>
              <p:custDataLst>
                <p:tags r:id="rId13"/>
              </p:custDataLst>
            </p:nvPr>
          </p:nvSpPr>
          <p:spPr>
            <a:xfrm>
              <a:off x="4900666" y="-597888"/>
              <a:ext cx="323024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RAG:LangChain,Milvus</a:t>
              </a:r>
              <a:endPara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14"/>
            </p:custDataLst>
          </p:nvPr>
        </p:nvGrpSpPr>
        <p:grpSpPr>
          <a:xfrm>
            <a:off x="8209437" y="4131784"/>
            <a:ext cx="3983355" cy="1555115"/>
            <a:chOff x="4405366" y="-597888"/>
            <a:chExt cx="3983355" cy="1555115"/>
          </a:xfrm>
        </p:grpSpPr>
        <p:sp>
          <p:nvSpPr>
            <p:cNvPr id="73" name="TextBox 53"/>
            <p:cNvSpPr txBox="1"/>
            <p:nvPr>
              <p:custDataLst>
                <p:tags r:id="rId15"/>
              </p:custDataLst>
            </p:nvPr>
          </p:nvSpPr>
          <p:spPr>
            <a:xfrm>
              <a:off x="4616186" y="-158468"/>
              <a:ext cx="3772535" cy="1115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支持多轮对话、学习路径规划等场景，通过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Prompt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工程优化输出，确保回答符合校园场景需求。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74" name="TextBox 42"/>
            <p:cNvSpPr txBox="1"/>
            <p:nvPr>
              <p:custDataLst>
                <p:tags r:id="rId16"/>
              </p:custDataLst>
            </p:nvPr>
          </p:nvSpPr>
          <p:spPr>
            <a:xfrm>
              <a:off x="4405366" y="-597888"/>
              <a:ext cx="356616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大模型：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千帆、文心一言</a:t>
              </a:r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9" name="组合 78"/>
          <p:cNvGrpSpPr/>
          <p:nvPr>
            <p:custDataLst>
              <p:tags r:id="rId17"/>
            </p:custDataLst>
          </p:nvPr>
        </p:nvGrpSpPr>
        <p:grpSpPr>
          <a:xfrm>
            <a:off x="4226045" y="2005283"/>
            <a:ext cx="3740952" cy="3481117"/>
            <a:chOff x="4226045" y="2005283"/>
            <a:chExt cx="3740952" cy="3481117"/>
          </a:xfrm>
        </p:grpSpPr>
        <p:grpSp>
          <p:nvGrpSpPr>
            <p:cNvPr id="45" name="组合 44"/>
            <p:cNvGrpSpPr/>
            <p:nvPr/>
          </p:nvGrpSpPr>
          <p:grpSpPr>
            <a:xfrm>
              <a:off x="4386170" y="2011680"/>
              <a:ext cx="3419660" cy="3474720"/>
              <a:chOff x="4041203" y="1661160"/>
              <a:chExt cx="4109592" cy="4175760"/>
            </a:xfrm>
          </p:grpSpPr>
          <p:sp>
            <p:nvSpPr>
              <p:cNvPr id="18" name="Rounded Rectangle 19"/>
              <p:cNvSpPr/>
              <p:nvPr>
                <p:custDataLst>
                  <p:tags r:id="rId18"/>
                </p:custDataLst>
              </p:nvPr>
            </p:nvSpPr>
            <p:spPr>
              <a:xfrm>
                <a:off x="6195786" y="1661160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algn="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Rounded Rectangle 20"/>
              <p:cNvSpPr/>
              <p:nvPr>
                <p:custDataLst>
                  <p:tags r:id="rId19"/>
                </p:custDataLst>
              </p:nvPr>
            </p:nvSpPr>
            <p:spPr>
              <a:xfrm>
                <a:off x="4041203" y="3863514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ounded Rectangle 21"/>
              <p:cNvSpPr/>
              <p:nvPr>
                <p:custDataLst>
                  <p:tags r:id="rId20"/>
                </p:custDataLst>
              </p:nvPr>
            </p:nvSpPr>
            <p:spPr>
              <a:xfrm>
                <a:off x="6195786" y="3863514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algn="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ounded Rectangle 9"/>
              <p:cNvSpPr/>
              <p:nvPr>
                <p:custDataLst>
                  <p:tags r:id="rId21"/>
                </p:custDataLst>
              </p:nvPr>
            </p:nvSpPr>
            <p:spPr>
              <a:xfrm>
                <a:off x="4041203" y="1661160"/>
                <a:ext cx="1955009" cy="1973406"/>
              </a:xfrm>
              <a:prstGeom prst="roundRect">
                <a:avLst/>
              </a:prstGeom>
              <a:solidFill>
                <a:srgbClr val="035CAC"/>
              </a:solidFill>
              <a:ln>
                <a:noFill/>
              </a:ln>
              <a:effectLst>
                <a:outerShdw blurRad="190500" dist="254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Oval 13"/>
              <p:cNvSpPr/>
              <p:nvPr>
                <p:custDataLst>
                  <p:tags r:id="rId22"/>
                </p:custDataLst>
              </p:nvPr>
            </p:nvSpPr>
            <p:spPr>
              <a:xfrm>
                <a:off x="5379078" y="3013751"/>
                <a:ext cx="1432035" cy="1432036"/>
              </a:xfrm>
              <a:prstGeom prst="ellipse">
                <a:avLst/>
              </a:prstGeom>
              <a:solidFill>
                <a:srgbClr val="035CAC"/>
              </a:solidFill>
              <a:ln w="57150">
                <a:solidFill>
                  <a:schemeClr val="bg1"/>
                </a:solidFill>
              </a:ln>
              <a:effectLst>
                <a:outerShdw blurRad="76200" dist="127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97504" tIns="497504" rIns="497504" bIns="497504" numCol="1" spcCol="1270" anchor="ctr" anchorCtr="0">
                <a:noAutofit/>
              </a:bodyPr>
              <a:lstStyle/>
              <a:p>
                <a:pPr defTabSz="3822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6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7" name="Group 18"/>
              <p:cNvGrpSpPr/>
              <p:nvPr/>
            </p:nvGrpSpPr>
            <p:grpSpPr>
              <a:xfrm>
                <a:off x="6991649" y="2068715"/>
                <a:ext cx="467710" cy="612271"/>
                <a:chOff x="3778250" y="3690146"/>
                <a:chExt cx="436565" cy="571500"/>
              </a:xfrm>
              <a:solidFill>
                <a:schemeClr val="bg1"/>
              </a:solidFill>
            </p:grpSpPr>
            <p:sp>
              <p:nvSpPr>
                <p:cNvPr id="28" name="Freeform 116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3778250" y="3690146"/>
                  <a:ext cx="436565" cy="571500"/>
                </a:xfrm>
                <a:custGeom>
                  <a:avLst/>
                  <a:gdLst>
                    <a:gd name="T0" fmla="*/ 143 w 164"/>
                    <a:gd name="T1" fmla="*/ 61 h 217"/>
                    <a:gd name="T2" fmla="*/ 138 w 164"/>
                    <a:gd name="T3" fmla="*/ 37 h 217"/>
                    <a:gd name="T4" fmla="*/ 116 w 164"/>
                    <a:gd name="T5" fmla="*/ 10 h 217"/>
                    <a:gd name="T6" fmla="*/ 88 w 164"/>
                    <a:gd name="T7" fmla="*/ 0 h 217"/>
                    <a:gd name="T8" fmla="*/ 75 w 164"/>
                    <a:gd name="T9" fmla="*/ 0 h 217"/>
                    <a:gd name="T10" fmla="*/ 48 w 164"/>
                    <a:gd name="T11" fmla="*/ 10 h 217"/>
                    <a:gd name="T12" fmla="*/ 25 w 164"/>
                    <a:gd name="T13" fmla="*/ 37 h 217"/>
                    <a:gd name="T14" fmla="*/ 21 w 164"/>
                    <a:gd name="T15" fmla="*/ 61 h 217"/>
                    <a:gd name="T16" fmla="*/ 17 w 164"/>
                    <a:gd name="T17" fmla="*/ 88 h 217"/>
                    <a:gd name="T18" fmla="*/ 7 w 164"/>
                    <a:gd name="T19" fmla="*/ 94 h 217"/>
                    <a:gd name="T20" fmla="*/ 0 w 164"/>
                    <a:gd name="T21" fmla="*/ 104 h 217"/>
                    <a:gd name="T22" fmla="*/ 0 w 164"/>
                    <a:gd name="T23" fmla="*/ 135 h 217"/>
                    <a:gd name="T24" fmla="*/ 0 w 164"/>
                    <a:gd name="T25" fmla="*/ 156 h 217"/>
                    <a:gd name="T26" fmla="*/ 6 w 164"/>
                    <a:gd name="T27" fmla="*/ 179 h 217"/>
                    <a:gd name="T28" fmla="*/ 27 w 164"/>
                    <a:gd name="T29" fmla="*/ 207 h 217"/>
                    <a:gd name="T30" fmla="*/ 55 w 164"/>
                    <a:gd name="T31" fmla="*/ 216 h 217"/>
                    <a:gd name="T32" fmla="*/ 102 w 164"/>
                    <a:gd name="T33" fmla="*/ 217 h 217"/>
                    <a:gd name="T34" fmla="*/ 126 w 164"/>
                    <a:gd name="T35" fmla="*/ 212 h 217"/>
                    <a:gd name="T36" fmla="*/ 153 w 164"/>
                    <a:gd name="T37" fmla="*/ 190 h 217"/>
                    <a:gd name="T38" fmla="*/ 162 w 164"/>
                    <a:gd name="T39" fmla="*/ 162 h 217"/>
                    <a:gd name="T40" fmla="*/ 164 w 164"/>
                    <a:gd name="T41" fmla="*/ 135 h 217"/>
                    <a:gd name="T42" fmla="*/ 164 w 164"/>
                    <a:gd name="T43" fmla="*/ 109 h 217"/>
                    <a:gd name="T44" fmla="*/ 159 w 164"/>
                    <a:gd name="T45" fmla="*/ 97 h 217"/>
                    <a:gd name="T46" fmla="*/ 151 w 164"/>
                    <a:gd name="T47" fmla="*/ 90 h 217"/>
                    <a:gd name="T48" fmla="*/ 143 w 164"/>
                    <a:gd name="T49" fmla="*/ 88 h 217"/>
                    <a:gd name="T50" fmla="*/ 35 w 164"/>
                    <a:gd name="T51" fmla="*/ 51 h 217"/>
                    <a:gd name="T52" fmla="*/ 49 w 164"/>
                    <a:gd name="T53" fmla="*/ 28 h 217"/>
                    <a:gd name="T54" fmla="*/ 72 w 164"/>
                    <a:gd name="T55" fmla="*/ 14 h 217"/>
                    <a:gd name="T56" fmla="*/ 92 w 164"/>
                    <a:gd name="T57" fmla="*/ 14 h 217"/>
                    <a:gd name="T58" fmla="*/ 115 w 164"/>
                    <a:gd name="T59" fmla="*/ 28 h 217"/>
                    <a:gd name="T60" fmla="*/ 129 w 164"/>
                    <a:gd name="T61" fmla="*/ 51 h 217"/>
                    <a:gd name="T62" fmla="*/ 115 w 164"/>
                    <a:gd name="T63" fmla="*/ 88 h 217"/>
                    <a:gd name="T64" fmla="*/ 115 w 164"/>
                    <a:gd name="T65" fmla="*/ 54 h 217"/>
                    <a:gd name="T66" fmla="*/ 106 w 164"/>
                    <a:gd name="T67" fmla="*/ 37 h 217"/>
                    <a:gd name="T68" fmla="*/ 89 w 164"/>
                    <a:gd name="T69" fmla="*/ 28 h 217"/>
                    <a:gd name="T70" fmla="*/ 75 w 164"/>
                    <a:gd name="T71" fmla="*/ 28 h 217"/>
                    <a:gd name="T72" fmla="*/ 58 w 164"/>
                    <a:gd name="T73" fmla="*/ 37 h 217"/>
                    <a:gd name="T74" fmla="*/ 49 w 164"/>
                    <a:gd name="T75" fmla="*/ 54 h 217"/>
                    <a:gd name="T76" fmla="*/ 34 w 164"/>
                    <a:gd name="T77" fmla="*/ 88 h 217"/>
                    <a:gd name="T78" fmla="*/ 109 w 164"/>
                    <a:gd name="T79" fmla="*/ 61 h 217"/>
                    <a:gd name="T80" fmla="*/ 55 w 164"/>
                    <a:gd name="T81" fmla="*/ 61 h 217"/>
                    <a:gd name="T82" fmla="*/ 55 w 164"/>
                    <a:gd name="T83" fmla="*/ 55 h 217"/>
                    <a:gd name="T84" fmla="*/ 63 w 164"/>
                    <a:gd name="T85" fmla="*/ 42 h 217"/>
                    <a:gd name="T86" fmla="*/ 76 w 164"/>
                    <a:gd name="T87" fmla="*/ 35 h 217"/>
                    <a:gd name="T88" fmla="*/ 88 w 164"/>
                    <a:gd name="T89" fmla="*/ 35 h 217"/>
                    <a:gd name="T90" fmla="*/ 101 w 164"/>
                    <a:gd name="T91" fmla="*/ 42 h 217"/>
                    <a:gd name="T92" fmla="*/ 108 w 164"/>
                    <a:gd name="T93" fmla="*/ 55 h 217"/>
                    <a:gd name="T94" fmla="*/ 150 w 164"/>
                    <a:gd name="T95" fmla="*/ 129 h 217"/>
                    <a:gd name="T96" fmla="*/ 150 w 164"/>
                    <a:gd name="T97" fmla="*/ 156 h 217"/>
                    <a:gd name="T98" fmla="*/ 146 w 164"/>
                    <a:gd name="T99" fmla="*/ 174 h 217"/>
                    <a:gd name="T100" fmla="*/ 129 w 164"/>
                    <a:gd name="T101" fmla="*/ 196 h 217"/>
                    <a:gd name="T102" fmla="*/ 102 w 164"/>
                    <a:gd name="T103" fmla="*/ 203 h 217"/>
                    <a:gd name="T104" fmla="*/ 52 w 164"/>
                    <a:gd name="T105" fmla="*/ 203 h 217"/>
                    <a:gd name="T106" fmla="*/ 28 w 164"/>
                    <a:gd name="T107" fmla="*/ 190 h 217"/>
                    <a:gd name="T108" fmla="*/ 15 w 164"/>
                    <a:gd name="T109" fmla="*/ 166 h 217"/>
                    <a:gd name="T110" fmla="*/ 14 w 164"/>
                    <a:gd name="T111" fmla="*/ 135 h 217"/>
                    <a:gd name="T112" fmla="*/ 14 w 164"/>
                    <a:gd name="T113" fmla="*/ 109 h 217"/>
                    <a:gd name="T114" fmla="*/ 18 w 164"/>
                    <a:gd name="T115" fmla="*/ 102 h 217"/>
                    <a:gd name="T116" fmla="*/ 34 w 164"/>
                    <a:gd name="T117" fmla="*/ 101 h 217"/>
                    <a:gd name="T118" fmla="*/ 143 w 164"/>
                    <a:gd name="T119" fmla="*/ 101 h 217"/>
                    <a:gd name="T120" fmla="*/ 148 w 164"/>
                    <a:gd name="T121" fmla="*/ 103 h 217"/>
                    <a:gd name="T122" fmla="*/ 150 w 164"/>
                    <a:gd name="T123" fmla="*/ 12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4" h="217">
                      <a:moveTo>
                        <a:pt x="143" y="88"/>
                      </a:moveTo>
                      <a:lnTo>
                        <a:pt x="143" y="61"/>
                      </a:lnTo>
                      <a:lnTo>
                        <a:pt x="143" y="61"/>
                      </a:lnTo>
                      <a:lnTo>
                        <a:pt x="143" y="54"/>
                      </a:lnTo>
                      <a:lnTo>
                        <a:pt x="142" y="49"/>
                      </a:lnTo>
                      <a:lnTo>
                        <a:pt x="138" y="37"/>
                      </a:lnTo>
                      <a:lnTo>
                        <a:pt x="133" y="27"/>
                      </a:lnTo>
                      <a:lnTo>
                        <a:pt x="125" y="17"/>
                      </a:lnTo>
                      <a:lnTo>
                        <a:pt x="116" y="10"/>
                      </a:lnTo>
                      <a:lnTo>
                        <a:pt x="106" y="5"/>
                      </a:lnTo>
                      <a:lnTo>
                        <a:pt x="94" y="1"/>
                      </a:lnTo>
                      <a:lnTo>
                        <a:pt x="88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5" y="0"/>
                      </a:lnTo>
                      <a:lnTo>
                        <a:pt x="69" y="1"/>
                      </a:lnTo>
                      <a:lnTo>
                        <a:pt x="58" y="5"/>
                      </a:lnTo>
                      <a:lnTo>
                        <a:pt x="48" y="10"/>
                      </a:lnTo>
                      <a:lnTo>
                        <a:pt x="38" y="17"/>
                      </a:lnTo>
                      <a:lnTo>
                        <a:pt x="31" y="27"/>
                      </a:lnTo>
                      <a:lnTo>
                        <a:pt x="25" y="37"/>
                      </a:lnTo>
                      <a:lnTo>
                        <a:pt x="22" y="49"/>
                      </a:lnTo>
                      <a:lnTo>
                        <a:pt x="21" y="54"/>
                      </a:lnTo>
                      <a:lnTo>
                        <a:pt x="21" y="61"/>
                      </a:lnTo>
                      <a:lnTo>
                        <a:pt x="21" y="88"/>
                      </a:lnTo>
                      <a:lnTo>
                        <a:pt x="21" y="88"/>
                      </a:lnTo>
                      <a:lnTo>
                        <a:pt x="17" y="88"/>
                      </a:lnTo>
                      <a:lnTo>
                        <a:pt x="13" y="90"/>
                      </a:lnTo>
                      <a:lnTo>
                        <a:pt x="10" y="91"/>
                      </a:lnTo>
                      <a:lnTo>
                        <a:pt x="7" y="94"/>
                      </a:lnTo>
                      <a:lnTo>
                        <a:pt x="3" y="97"/>
                      </a:lnTo>
                      <a:lnTo>
                        <a:pt x="2" y="100"/>
                      </a:lnTo>
                      <a:lnTo>
                        <a:pt x="0" y="104"/>
                      </a:lnTo>
                      <a:lnTo>
                        <a:pt x="0" y="10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0" y="150"/>
                      </a:lnTo>
                      <a:lnTo>
                        <a:pt x="0" y="156"/>
                      </a:lnTo>
                      <a:lnTo>
                        <a:pt x="0" y="156"/>
                      </a:lnTo>
                      <a:lnTo>
                        <a:pt x="0" y="162"/>
                      </a:lnTo>
                      <a:lnTo>
                        <a:pt x="1" y="168"/>
                      </a:lnTo>
                      <a:lnTo>
                        <a:pt x="6" y="179"/>
                      </a:lnTo>
                      <a:lnTo>
                        <a:pt x="11" y="190"/>
                      </a:lnTo>
                      <a:lnTo>
                        <a:pt x="18" y="199"/>
                      </a:lnTo>
                      <a:lnTo>
                        <a:pt x="27" y="207"/>
                      </a:lnTo>
                      <a:lnTo>
                        <a:pt x="37" y="212"/>
                      </a:lnTo>
                      <a:lnTo>
                        <a:pt x="50" y="216"/>
                      </a:lnTo>
                      <a:lnTo>
                        <a:pt x="55" y="216"/>
                      </a:lnTo>
                      <a:lnTo>
                        <a:pt x="62" y="217"/>
                      </a:lnTo>
                      <a:lnTo>
                        <a:pt x="102" y="217"/>
                      </a:lnTo>
                      <a:lnTo>
                        <a:pt x="102" y="217"/>
                      </a:lnTo>
                      <a:lnTo>
                        <a:pt x="108" y="216"/>
                      </a:lnTo>
                      <a:lnTo>
                        <a:pt x="114" y="216"/>
                      </a:lnTo>
                      <a:lnTo>
                        <a:pt x="126" y="212"/>
                      </a:lnTo>
                      <a:lnTo>
                        <a:pt x="137" y="207"/>
                      </a:lnTo>
                      <a:lnTo>
                        <a:pt x="145" y="199"/>
                      </a:lnTo>
                      <a:lnTo>
                        <a:pt x="153" y="190"/>
                      </a:lnTo>
                      <a:lnTo>
                        <a:pt x="158" y="179"/>
                      </a:lnTo>
                      <a:lnTo>
                        <a:pt x="162" y="168"/>
                      </a:lnTo>
                      <a:lnTo>
                        <a:pt x="162" y="162"/>
                      </a:lnTo>
                      <a:lnTo>
                        <a:pt x="164" y="156"/>
                      </a:lnTo>
                      <a:lnTo>
                        <a:pt x="164" y="150"/>
                      </a:lnTo>
                      <a:lnTo>
                        <a:pt x="164" y="135"/>
                      </a:lnTo>
                      <a:lnTo>
                        <a:pt x="164" y="129"/>
                      </a:lnTo>
                      <a:lnTo>
                        <a:pt x="164" y="109"/>
                      </a:lnTo>
                      <a:lnTo>
                        <a:pt x="164" y="109"/>
                      </a:lnTo>
                      <a:lnTo>
                        <a:pt x="162" y="104"/>
                      </a:lnTo>
                      <a:lnTo>
                        <a:pt x="161" y="100"/>
                      </a:lnTo>
                      <a:lnTo>
                        <a:pt x="159" y="97"/>
                      </a:lnTo>
                      <a:lnTo>
                        <a:pt x="157" y="94"/>
                      </a:lnTo>
                      <a:lnTo>
                        <a:pt x="154" y="91"/>
                      </a:lnTo>
                      <a:lnTo>
                        <a:pt x="151" y="90"/>
                      </a:lnTo>
                      <a:lnTo>
                        <a:pt x="147" y="88"/>
                      </a:lnTo>
                      <a:lnTo>
                        <a:pt x="143" y="88"/>
                      </a:lnTo>
                      <a:lnTo>
                        <a:pt x="143" y="88"/>
                      </a:lnTo>
                      <a:close/>
                      <a:moveTo>
                        <a:pt x="34" y="61"/>
                      </a:moveTo>
                      <a:lnTo>
                        <a:pt x="34" y="61"/>
                      </a:lnTo>
                      <a:lnTo>
                        <a:pt x="35" y="51"/>
                      </a:lnTo>
                      <a:lnTo>
                        <a:pt x="38" y="43"/>
                      </a:lnTo>
                      <a:lnTo>
                        <a:pt x="42" y="35"/>
                      </a:lnTo>
                      <a:lnTo>
                        <a:pt x="49" y="28"/>
                      </a:lnTo>
                      <a:lnTo>
                        <a:pt x="55" y="21"/>
                      </a:lnTo>
                      <a:lnTo>
                        <a:pt x="63" y="17"/>
                      </a:lnTo>
                      <a:lnTo>
                        <a:pt x="72" y="14"/>
                      </a:lnTo>
                      <a:lnTo>
                        <a:pt x="81" y="13"/>
                      </a:lnTo>
                      <a:lnTo>
                        <a:pt x="81" y="13"/>
                      </a:lnTo>
                      <a:lnTo>
                        <a:pt x="92" y="14"/>
                      </a:lnTo>
                      <a:lnTo>
                        <a:pt x="100" y="17"/>
                      </a:lnTo>
                      <a:lnTo>
                        <a:pt x="108" y="21"/>
                      </a:lnTo>
                      <a:lnTo>
                        <a:pt x="115" y="28"/>
                      </a:lnTo>
                      <a:lnTo>
                        <a:pt x="121" y="35"/>
                      </a:lnTo>
                      <a:lnTo>
                        <a:pt x="126" y="43"/>
                      </a:lnTo>
                      <a:lnTo>
                        <a:pt x="129" y="51"/>
                      </a:lnTo>
                      <a:lnTo>
                        <a:pt x="130" y="61"/>
                      </a:lnTo>
                      <a:lnTo>
                        <a:pt x="130" y="88"/>
                      </a:lnTo>
                      <a:lnTo>
                        <a:pt x="115" y="88"/>
                      </a:lnTo>
                      <a:lnTo>
                        <a:pt x="115" y="61"/>
                      </a:lnTo>
                      <a:lnTo>
                        <a:pt x="115" y="61"/>
                      </a:lnTo>
                      <a:lnTo>
                        <a:pt x="115" y="54"/>
                      </a:lnTo>
                      <a:lnTo>
                        <a:pt x="113" y="48"/>
                      </a:lnTo>
                      <a:lnTo>
                        <a:pt x="110" y="42"/>
                      </a:lnTo>
                      <a:lnTo>
                        <a:pt x="106" y="37"/>
                      </a:lnTo>
                      <a:lnTo>
                        <a:pt x="101" y="33"/>
                      </a:lnTo>
                      <a:lnTo>
                        <a:pt x="95" y="30"/>
                      </a:lnTo>
                      <a:lnTo>
                        <a:pt x="89" y="28"/>
                      </a:lnTo>
                      <a:lnTo>
                        <a:pt x="81" y="27"/>
                      </a:lnTo>
                      <a:lnTo>
                        <a:pt x="81" y="27"/>
                      </a:lnTo>
                      <a:lnTo>
                        <a:pt x="75" y="28"/>
                      </a:lnTo>
                      <a:lnTo>
                        <a:pt x="68" y="30"/>
                      </a:lnTo>
                      <a:lnTo>
                        <a:pt x="63" y="33"/>
                      </a:lnTo>
                      <a:lnTo>
                        <a:pt x="58" y="37"/>
                      </a:lnTo>
                      <a:lnTo>
                        <a:pt x="54" y="42"/>
                      </a:lnTo>
                      <a:lnTo>
                        <a:pt x="51" y="48"/>
                      </a:lnTo>
                      <a:lnTo>
                        <a:pt x="49" y="54"/>
                      </a:lnTo>
                      <a:lnTo>
                        <a:pt x="48" y="61"/>
                      </a:lnTo>
                      <a:lnTo>
                        <a:pt x="48" y="88"/>
                      </a:lnTo>
                      <a:lnTo>
                        <a:pt x="34" y="88"/>
                      </a:lnTo>
                      <a:lnTo>
                        <a:pt x="34" y="61"/>
                      </a:lnTo>
                      <a:close/>
                      <a:moveTo>
                        <a:pt x="109" y="61"/>
                      </a:moveTo>
                      <a:lnTo>
                        <a:pt x="109" y="61"/>
                      </a:lnTo>
                      <a:lnTo>
                        <a:pt x="109" y="88"/>
                      </a:lnTo>
                      <a:lnTo>
                        <a:pt x="55" y="88"/>
                      </a:lnTo>
                      <a:lnTo>
                        <a:pt x="55" y="61"/>
                      </a:lnTo>
                      <a:lnTo>
                        <a:pt x="55" y="61"/>
                      </a:lnTo>
                      <a:lnTo>
                        <a:pt x="55" y="61"/>
                      </a:lnTo>
                      <a:lnTo>
                        <a:pt x="55" y="55"/>
                      </a:lnTo>
                      <a:lnTo>
                        <a:pt x="57" y="50"/>
                      </a:lnTo>
                      <a:lnTo>
                        <a:pt x="59" y="46"/>
                      </a:lnTo>
                      <a:lnTo>
                        <a:pt x="63" y="42"/>
                      </a:lnTo>
                      <a:lnTo>
                        <a:pt x="67" y="39"/>
                      </a:lnTo>
                      <a:lnTo>
                        <a:pt x="71" y="36"/>
                      </a:lnTo>
                      <a:lnTo>
                        <a:pt x="76" y="35"/>
                      </a:lnTo>
                      <a:lnTo>
                        <a:pt x="81" y="34"/>
                      </a:lnTo>
                      <a:lnTo>
                        <a:pt x="81" y="34"/>
                      </a:lnTo>
                      <a:lnTo>
                        <a:pt x="88" y="35"/>
                      </a:lnTo>
                      <a:lnTo>
                        <a:pt x="93" y="36"/>
                      </a:lnTo>
                      <a:lnTo>
                        <a:pt x="97" y="39"/>
                      </a:lnTo>
                      <a:lnTo>
                        <a:pt x="101" y="42"/>
                      </a:lnTo>
                      <a:lnTo>
                        <a:pt x="104" y="46"/>
                      </a:lnTo>
                      <a:lnTo>
                        <a:pt x="107" y="50"/>
                      </a:lnTo>
                      <a:lnTo>
                        <a:pt x="108" y="55"/>
                      </a:lnTo>
                      <a:lnTo>
                        <a:pt x="109" y="61"/>
                      </a:lnTo>
                      <a:lnTo>
                        <a:pt x="109" y="61"/>
                      </a:lnTo>
                      <a:close/>
                      <a:moveTo>
                        <a:pt x="150" y="129"/>
                      </a:moveTo>
                      <a:lnTo>
                        <a:pt x="150" y="135"/>
                      </a:lnTo>
                      <a:lnTo>
                        <a:pt x="150" y="150"/>
                      </a:lnTo>
                      <a:lnTo>
                        <a:pt x="150" y="156"/>
                      </a:lnTo>
                      <a:lnTo>
                        <a:pt x="150" y="156"/>
                      </a:lnTo>
                      <a:lnTo>
                        <a:pt x="149" y="166"/>
                      </a:lnTo>
                      <a:lnTo>
                        <a:pt x="146" y="174"/>
                      </a:lnTo>
                      <a:lnTo>
                        <a:pt x="142" y="182"/>
                      </a:lnTo>
                      <a:lnTo>
                        <a:pt x="136" y="190"/>
                      </a:lnTo>
                      <a:lnTo>
                        <a:pt x="129" y="196"/>
                      </a:lnTo>
                      <a:lnTo>
                        <a:pt x="120" y="200"/>
                      </a:lnTo>
                      <a:lnTo>
                        <a:pt x="112" y="203"/>
                      </a:lnTo>
                      <a:lnTo>
                        <a:pt x="102" y="203"/>
                      </a:lnTo>
                      <a:lnTo>
                        <a:pt x="62" y="203"/>
                      </a:lnTo>
                      <a:lnTo>
                        <a:pt x="62" y="203"/>
                      </a:lnTo>
                      <a:lnTo>
                        <a:pt x="52" y="203"/>
                      </a:lnTo>
                      <a:lnTo>
                        <a:pt x="43" y="200"/>
                      </a:lnTo>
                      <a:lnTo>
                        <a:pt x="35" y="196"/>
                      </a:lnTo>
                      <a:lnTo>
                        <a:pt x="28" y="190"/>
                      </a:lnTo>
                      <a:lnTo>
                        <a:pt x="22" y="182"/>
                      </a:lnTo>
                      <a:lnTo>
                        <a:pt x="18" y="174"/>
                      </a:lnTo>
                      <a:lnTo>
                        <a:pt x="15" y="166"/>
                      </a:lnTo>
                      <a:lnTo>
                        <a:pt x="14" y="156"/>
                      </a:lnTo>
                      <a:lnTo>
                        <a:pt x="14" y="150"/>
                      </a:lnTo>
                      <a:lnTo>
                        <a:pt x="14" y="135"/>
                      </a:lnTo>
                      <a:lnTo>
                        <a:pt x="14" y="129"/>
                      </a:lnTo>
                      <a:lnTo>
                        <a:pt x="14" y="109"/>
                      </a:lnTo>
                      <a:lnTo>
                        <a:pt x="14" y="109"/>
                      </a:lnTo>
                      <a:lnTo>
                        <a:pt x="15" y="105"/>
                      </a:lnTo>
                      <a:lnTo>
                        <a:pt x="16" y="103"/>
                      </a:lnTo>
                      <a:lnTo>
                        <a:pt x="18" y="102"/>
                      </a:lnTo>
                      <a:lnTo>
                        <a:pt x="21" y="101"/>
                      </a:lnTo>
                      <a:lnTo>
                        <a:pt x="21" y="101"/>
                      </a:lnTo>
                      <a:lnTo>
                        <a:pt x="34" y="101"/>
                      </a:lnTo>
                      <a:lnTo>
                        <a:pt x="130" y="101"/>
                      </a:lnTo>
                      <a:lnTo>
                        <a:pt x="130" y="101"/>
                      </a:lnTo>
                      <a:lnTo>
                        <a:pt x="143" y="101"/>
                      </a:lnTo>
                      <a:lnTo>
                        <a:pt x="143" y="101"/>
                      </a:lnTo>
                      <a:lnTo>
                        <a:pt x="145" y="102"/>
                      </a:lnTo>
                      <a:lnTo>
                        <a:pt x="148" y="103"/>
                      </a:lnTo>
                      <a:lnTo>
                        <a:pt x="149" y="105"/>
                      </a:lnTo>
                      <a:lnTo>
                        <a:pt x="150" y="109"/>
                      </a:lnTo>
                      <a:lnTo>
                        <a:pt x="150" y="1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 11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3960815" y="4031456"/>
                  <a:ext cx="71440" cy="103190"/>
                </a:xfrm>
                <a:custGeom>
                  <a:avLst/>
                  <a:gdLst>
                    <a:gd name="T0" fmla="*/ 13 w 28"/>
                    <a:gd name="T1" fmla="*/ 0 h 40"/>
                    <a:gd name="T2" fmla="*/ 13 w 28"/>
                    <a:gd name="T3" fmla="*/ 0 h 40"/>
                    <a:gd name="T4" fmla="*/ 8 w 28"/>
                    <a:gd name="T5" fmla="*/ 1 h 40"/>
                    <a:gd name="T6" fmla="*/ 4 w 28"/>
                    <a:gd name="T7" fmla="*/ 4 h 40"/>
                    <a:gd name="T8" fmla="*/ 1 w 28"/>
                    <a:gd name="T9" fmla="*/ 8 h 40"/>
                    <a:gd name="T10" fmla="*/ 0 w 28"/>
                    <a:gd name="T11" fmla="*/ 13 h 40"/>
                    <a:gd name="T12" fmla="*/ 0 w 28"/>
                    <a:gd name="T13" fmla="*/ 13 h 40"/>
                    <a:gd name="T14" fmla="*/ 2 w 28"/>
                    <a:gd name="T15" fmla="*/ 22 h 40"/>
                    <a:gd name="T16" fmla="*/ 5 w 28"/>
                    <a:gd name="T17" fmla="*/ 32 h 40"/>
                    <a:gd name="T18" fmla="*/ 5 w 28"/>
                    <a:gd name="T19" fmla="*/ 32 h 40"/>
                    <a:gd name="T20" fmla="*/ 6 w 28"/>
                    <a:gd name="T21" fmla="*/ 35 h 40"/>
                    <a:gd name="T22" fmla="*/ 8 w 28"/>
                    <a:gd name="T23" fmla="*/ 38 h 40"/>
                    <a:gd name="T24" fmla="*/ 10 w 28"/>
                    <a:gd name="T25" fmla="*/ 40 h 40"/>
                    <a:gd name="T26" fmla="*/ 13 w 28"/>
                    <a:gd name="T27" fmla="*/ 40 h 40"/>
                    <a:gd name="T28" fmla="*/ 13 w 28"/>
                    <a:gd name="T29" fmla="*/ 40 h 40"/>
                    <a:gd name="T30" fmla="*/ 18 w 28"/>
                    <a:gd name="T31" fmla="*/ 40 h 40"/>
                    <a:gd name="T32" fmla="*/ 20 w 28"/>
                    <a:gd name="T33" fmla="*/ 38 h 40"/>
                    <a:gd name="T34" fmla="*/ 22 w 28"/>
                    <a:gd name="T35" fmla="*/ 35 h 40"/>
                    <a:gd name="T36" fmla="*/ 23 w 28"/>
                    <a:gd name="T37" fmla="*/ 32 h 40"/>
                    <a:gd name="T38" fmla="*/ 23 w 28"/>
                    <a:gd name="T39" fmla="*/ 32 h 40"/>
                    <a:gd name="T40" fmla="*/ 26 w 28"/>
                    <a:gd name="T41" fmla="*/ 22 h 40"/>
                    <a:gd name="T42" fmla="*/ 28 w 28"/>
                    <a:gd name="T43" fmla="*/ 13 h 40"/>
                    <a:gd name="T44" fmla="*/ 28 w 28"/>
                    <a:gd name="T45" fmla="*/ 13 h 40"/>
                    <a:gd name="T46" fmla="*/ 27 w 28"/>
                    <a:gd name="T47" fmla="*/ 8 h 40"/>
                    <a:gd name="T48" fmla="*/ 24 w 28"/>
                    <a:gd name="T49" fmla="*/ 4 h 40"/>
                    <a:gd name="T50" fmla="*/ 20 w 28"/>
                    <a:gd name="T51" fmla="*/ 1 h 40"/>
                    <a:gd name="T52" fmla="*/ 13 w 28"/>
                    <a:gd name="T53" fmla="*/ 0 h 40"/>
                    <a:gd name="T54" fmla="*/ 13 w 28"/>
                    <a:gd name="T5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8" h="40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8" y="1"/>
                      </a:lnTo>
                      <a:lnTo>
                        <a:pt x="4" y="4"/>
                      </a:lnTo>
                      <a:lnTo>
                        <a:pt x="1" y="8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22"/>
                      </a:lnTo>
                      <a:lnTo>
                        <a:pt x="5" y="32"/>
                      </a:lnTo>
                      <a:lnTo>
                        <a:pt x="5" y="32"/>
                      </a:lnTo>
                      <a:lnTo>
                        <a:pt x="6" y="35"/>
                      </a:lnTo>
                      <a:lnTo>
                        <a:pt x="8" y="38"/>
                      </a:lnTo>
                      <a:lnTo>
                        <a:pt x="10" y="40"/>
                      </a:lnTo>
                      <a:lnTo>
                        <a:pt x="13" y="40"/>
                      </a:lnTo>
                      <a:lnTo>
                        <a:pt x="13" y="40"/>
                      </a:lnTo>
                      <a:lnTo>
                        <a:pt x="18" y="40"/>
                      </a:lnTo>
                      <a:lnTo>
                        <a:pt x="20" y="38"/>
                      </a:lnTo>
                      <a:lnTo>
                        <a:pt x="22" y="35"/>
                      </a:lnTo>
                      <a:lnTo>
                        <a:pt x="23" y="32"/>
                      </a:lnTo>
                      <a:lnTo>
                        <a:pt x="23" y="32"/>
                      </a:lnTo>
                      <a:lnTo>
                        <a:pt x="26" y="2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7" y="8"/>
                      </a:lnTo>
                      <a:lnTo>
                        <a:pt x="24" y="4"/>
                      </a:lnTo>
                      <a:lnTo>
                        <a:pt x="20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0" name="Group 32"/>
              <p:cNvGrpSpPr/>
              <p:nvPr/>
            </p:nvGrpSpPr>
            <p:grpSpPr>
              <a:xfrm>
                <a:off x="4604883" y="4454688"/>
                <a:ext cx="620777" cy="612271"/>
                <a:chOff x="4857750" y="2539206"/>
                <a:chExt cx="579440" cy="571500"/>
              </a:xfrm>
              <a:solidFill>
                <a:schemeClr val="bg1"/>
              </a:solidFill>
            </p:grpSpPr>
            <p:sp>
              <p:nvSpPr>
                <p:cNvPr id="31" name="Freeform 127"/>
                <p:cNvSpPr>
                  <a:spLocks noEditPoint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4857750" y="2539206"/>
                  <a:ext cx="579440" cy="571500"/>
                </a:xfrm>
                <a:custGeom>
                  <a:avLst/>
                  <a:gdLst>
                    <a:gd name="T0" fmla="*/ 127 w 217"/>
                    <a:gd name="T1" fmla="*/ 0 h 216"/>
                    <a:gd name="T2" fmla="*/ 103 w 217"/>
                    <a:gd name="T3" fmla="*/ 6 h 216"/>
                    <a:gd name="T4" fmla="*/ 84 w 217"/>
                    <a:gd name="T5" fmla="*/ 19 h 216"/>
                    <a:gd name="T6" fmla="*/ 67 w 217"/>
                    <a:gd name="T7" fmla="*/ 36 h 216"/>
                    <a:gd name="T8" fmla="*/ 57 w 217"/>
                    <a:gd name="T9" fmla="*/ 57 h 216"/>
                    <a:gd name="T10" fmla="*/ 54 w 217"/>
                    <a:gd name="T11" fmla="*/ 81 h 216"/>
                    <a:gd name="T12" fmla="*/ 56 w 217"/>
                    <a:gd name="T13" fmla="*/ 101 h 216"/>
                    <a:gd name="T14" fmla="*/ 7 w 217"/>
                    <a:gd name="T15" fmla="*/ 175 h 216"/>
                    <a:gd name="T16" fmla="*/ 4 w 217"/>
                    <a:gd name="T17" fmla="*/ 180 h 216"/>
                    <a:gd name="T18" fmla="*/ 0 w 217"/>
                    <a:gd name="T19" fmla="*/ 193 h 216"/>
                    <a:gd name="T20" fmla="*/ 2 w 217"/>
                    <a:gd name="T21" fmla="*/ 202 h 216"/>
                    <a:gd name="T22" fmla="*/ 10 w 217"/>
                    <a:gd name="T23" fmla="*/ 212 h 216"/>
                    <a:gd name="T24" fmla="*/ 23 w 217"/>
                    <a:gd name="T25" fmla="*/ 216 h 216"/>
                    <a:gd name="T26" fmla="*/ 33 w 217"/>
                    <a:gd name="T27" fmla="*/ 214 h 216"/>
                    <a:gd name="T28" fmla="*/ 41 w 217"/>
                    <a:gd name="T29" fmla="*/ 209 h 216"/>
                    <a:gd name="T30" fmla="*/ 106 w 217"/>
                    <a:gd name="T31" fmla="*/ 157 h 216"/>
                    <a:gd name="T32" fmla="*/ 135 w 217"/>
                    <a:gd name="T33" fmla="*/ 162 h 216"/>
                    <a:gd name="T34" fmla="*/ 152 w 217"/>
                    <a:gd name="T35" fmla="*/ 161 h 216"/>
                    <a:gd name="T36" fmla="*/ 174 w 217"/>
                    <a:gd name="T37" fmla="*/ 153 h 216"/>
                    <a:gd name="T38" fmla="*/ 193 w 217"/>
                    <a:gd name="T39" fmla="*/ 139 h 216"/>
                    <a:gd name="T40" fmla="*/ 207 w 217"/>
                    <a:gd name="T41" fmla="*/ 120 h 216"/>
                    <a:gd name="T42" fmla="*/ 215 w 217"/>
                    <a:gd name="T43" fmla="*/ 98 h 216"/>
                    <a:gd name="T44" fmla="*/ 217 w 217"/>
                    <a:gd name="T45" fmla="*/ 81 h 216"/>
                    <a:gd name="T46" fmla="*/ 213 w 217"/>
                    <a:gd name="T47" fmla="*/ 57 h 216"/>
                    <a:gd name="T48" fmla="*/ 203 w 217"/>
                    <a:gd name="T49" fmla="*/ 36 h 216"/>
                    <a:gd name="T50" fmla="*/ 187 w 217"/>
                    <a:gd name="T51" fmla="*/ 19 h 216"/>
                    <a:gd name="T52" fmla="*/ 167 w 217"/>
                    <a:gd name="T53" fmla="*/ 6 h 216"/>
                    <a:gd name="T54" fmla="*/ 143 w 217"/>
                    <a:gd name="T55" fmla="*/ 0 h 216"/>
                    <a:gd name="T56" fmla="*/ 33 w 217"/>
                    <a:gd name="T57" fmla="*/ 201 h 216"/>
                    <a:gd name="T58" fmla="*/ 23 w 217"/>
                    <a:gd name="T59" fmla="*/ 205 h 216"/>
                    <a:gd name="T60" fmla="*/ 15 w 217"/>
                    <a:gd name="T61" fmla="*/ 201 h 216"/>
                    <a:gd name="T62" fmla="*/ 12 w 217"/>
                    <a:gd name="T63" fmla="*/ 193 h 216"/>
                    <a:gd name="T64" fmla="*/ 15 w 217"/>
                    <a:gd name="T65" fmla="*/ 185 h 216"/>
                    <a:gd name="T66" fmla="*/ 78 w 217"/>
                    <a:gd name="T67" fmla="*/ 139 h 216"/>
                    <a:gd name="T68" fmla="*/ 135 w 217"/>
                    <a:gd name="T69" fmla="*/ 149 h 216"/>
                    <a:gd name="T70" fmla="*/ 122 w 217"/>
                    <a:gd name="T71" fmla="*/ 148 h 216"/>
                    <a:gd name="T72" fmla="*/ 103 w 217"/>
                    <a:gd name="T73" fmla="*/ 141 h 216"/>
                    <a:gd name="T74" fmla="*/ 87 w 217"/>
                    <a:gd name="T75" fmla="*/ 129 h 216"/>
                    <a:gd name="T76" fmla="*/ 76 w 217"/>
                    <a:gd name="T77" fmla="*/ 113 h 216"/>
                    <a:gd name="T78" fmla="*/ 68 w 217"/>
                    <a:gd name="T79" fmla="*/ 94 h 216"/>
                    <a:gd name="T80" fmla="*/ 67 w 217"/>
                    <a:gd name="T81" fmla="*/ 81 h 216"/>
                    <a:gd name="T82" fmla="*/ 70 w 217"/>
                    <a:gd name="T83" fmla="*/ 61 h 216"/>
                    <a:gd name="T84" fmla="*/ 79 w 217"/>
                    <a:gd name="T85" fmla="*/ 43 h 216"/>
                    <a:gd name="T86" fmla="*/ 92 w 217"/>
                    <a:gd name="T87" fmla="*/ 29 h 216"/>
                    <a:gd name="T88" fmla="*/ 109 w 217"/>
                    <a:gd name="T89" fmla="*/ 19 h 216"/>
                    <a:gd name="T90" fmla="*/ 129 w 217"/>
                    <a:gd name="T91" fmla="*/ 13 h 216"/>
                    <a:gd name="T92" fmla="*/ 142 w 217"/>
                    <a:gd name="T93" fmla="*/ 13 h 216"/>
                    <a:gd name="T94" fmla="*/ 162 w 217"/>
                    <a:gd name="T95" fmla="*/ 19 h 216"/>
                    <a:gd name="T96" fmla="*/ 178 w 217"/>
                    <a:gd name="T97" fmla="*/ 29 h 216"/>
                    <a:gd name="T98" fmla="*/ 192 w 217"/>
                    <a:gd name="T99" fmla="*/ 43 h 216"/>
                    <a:gd name="T100" fmla="*/ 200 w 217"/>
                    <a:gd name="T101" fmla="*/ 61 h 216"/>
                    <a:gd name="T102" fmla="*/ 203 w 217"/>
                    <a:gd name="T103" fmla="*/ 81 h 216"/>
                    <a:gd name="T104" fmla="*/ 202 w 217"/>
                    <a:gd name="T105" fmla="*/ 94 h 216"/>
                    <a:gd name="T106" fmla="*/ 195 w 217"/>
                    <a:gd name="T107" fmla="*/ 113 h 216"/>
                    <a:gd name="T108" fmla="*/ 183 w 217"/>
                    <a:gd name="T109" fmla="*/ 129 h 216"/>
                    <a:gd name="T110" fmla="*/ 168 w 217"/>
                    <a:gd name="T111" fmla="*/ 141 h 216"/>
                    <a:gd name="T112" fmla="*/ 149 w 217"/>
                    <a:gd name="T113" fmla="*/ 148 h 216"/>
                    <a:gd name="T114" fmla="*/ 135 w 217"/>
                    <a:gd name="T115" fmla="*/ 149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17" h="216">
                      <a:moveTo>
                        <a:pt x="135" y="0"/>
                      </a:moveTo>
                      <a:lnTo>
                        <a:pt x="135" y="0"/>
                      </a:lnTo>
                      <a:lnTo>
                        <a:pt x="127" y="0"/>
                      </a:lnTo>
                      <a:lnTo>
                        <a:pt x="119" y="1"/>
                      </a:lnTo>
                      <a:lnTo>
                        <a:pt x="111" y="3"/>
                      </a:lnTo>
                      <a:lnTo>
                        <a:pt x="103" y="6"/>
                      </a:lnTo>
                      <a:lnTo>
                        <a:pt x="96" y="9"/>
                      </a:lnTo>
                      <a:lnTo>
                        <a:pt x="90" y="13"/>
                      </a:lnTo>
                      <a:lnTo>
                        <a:pt x="84" y="19"/>
                      </a:lnTo>
                      <a:lnTo>
                        <a:pt x="78" y="24"/>
                      </a:lnTo>
                      <a:lnTo>
                        <a:pt x="73" y="29"/>
                      </a:lnTo>
                      <a:lnTo>
                        <a:pt x="67" y="36"/>
                      </a:lnTo>
                      <a:lnTo>
                        <a:pt x="63" y="42"/>
                      </a:lnTo>
                      <a:lnTo>
                        <a:pt x="60" y="49"/>
                      </a:lnTo>
                      <a:lnTo>
                        <a:pt x="57" y="57"/>
                      </a:lnTo>
                      <a:lnTo>
                        <a:pt x="55" y="65"/>
                      </a:lnTo>
                      <a:lnTo>
                        <a:pt x="54" y="73"/>
                      </a:lnTo>
                      <a:lnTo>
                        <a:pt x="54" y="81"/>
                      </a:lnTo>
                      <a:lnTo>
                        <a:pt x="54" y="81"/>
                      </a:lnTo>
                      <a:lnTo>
                        <a:pt x="54" y="91"/>
                      </a:lnTo>
                      <a:lnTo>
                        <a:pt x="56" y="101"/>
                      </a:lnTo>
                      <a:lnTo>
                        <a:pt x="59" y="110"/>
                      </a:lnTo>
                      <a:lnTo>
                        <a:pt x="63" y="119"/>
                      </a:lnTo>
                      <a:lnTo>
                        <a:pt x="7" y="175"/>
                      </a:lnTo>
                      <a:lnTo>
                        <a:pt x="7" y="175"/>
                      </a:lnTo>
                      <a:lnTo>
                        <a:pt x="7" y="175"/>
                      </a:lnTo>
                      <a:lnTo>
                        <a:pt x="4" y="180"/>
                      </a:lnTo>
                      <a:lnTo>
                        <a:pt x="2" y="184"/>
                      </a:lnTo>
                      <a:lnTo>
                        <a:pt x="0" y="188"/>
                      </a:lnTo>
                      <a:lnTo>
                        <a:pt x="0" y="193"/>
                      </a:lnTo>
                      <a:lnTo>
                        <a:pt x="0" y="193"/>
                      </a:lnTo>
                      <a:lnTo>
                        <a:pt x="0" y="198"/>
                      </a:lnTo>
                      <a:lnTo>
                        <a:pt x="2" y="202"/>
                      </a:lnTo>
                      <a:lnTo>
                        <a:pt x="4" y="206"/>
                      </a:lnTo>
                      <a:lnTo>
                        <a:pt x="7" y="209"/>
                      </a:lnTo>
                      <a:lnTo>
                        <a:pt x="10" y="212"/>
                      </a:lnTo>
                      <a:lnTo>
                        <a:pt x="14" y="214"/>
                      </a:lnTo>
                      <a:lnTo>
                        <a:pt x="19" y="216"/>
                      </a:lnTo>
                      <a:lnTo>
                        <a:pt x="23" y="216"/>
                      </a:lnTo>
                      <a:lnTo>
                        <a:pt x="23" y="216"/>
                      </a:lnTo>
                      <a:lnTo>
                        <a:pt x="28" y="216"/>
                      </a:lnTo>
                      <a:lnTo>
                        <a:pt x="33" y="214"/>
                      </a:lnTo>
                      <a:lnTo>
                        <a:pt x="37" y="212"/>
                      </a:lnTo>
                      <a:lnTo>
                        <a:pt x="41" y="209"/>
                      </a:lnTo>
                      <a:lnTo>
                        <a:pt x="41" y="209"/>
                      </a:lnTo>
                      <a:lnTo>
                        <a:pt x="97" y="153"/>
                      </a:lnTo>
                      <a:lnTo>
                        <a:pt x="97" y="153"/>
                      </a:lnTo>
                      <a:lnTo>
                        <a:pt x="106" y="157"/>
                      </a:lnTo>
                      <a:lnTo>
                        <a:pt x="116" y="160"/>
                      </a:lnTo>
                      <a:lnTo>
                        <a:pt x="125" y="162"/>
                      </a:lnTo>
                      <a:lnTo>
                        <a:pt x="135" y="162"/>
                      </a:lnTo>
                      <a:lnTo>
                        <a:pt x="135" y="162"/>
                      </a:lnTo>
                      <a:lnTo>
                        <a:pt x="143" y="162"/>
                      </a:lnTo>
                      <a:lnTo>
                        <a:pt x="152" y="161"/>
                      </a:lnTo>
                      <a:lnTo>
                        <a:pt x="160" y="159"/>
                      </a:lnTo>
                      <a:lnTo>
                        <a:pt x="167" y="156"/>
                      </a:lnTo>
                      <a:lnTo>
                        <a:pt x="174" y="153"/>
                      </a:lnTo>
                      <a:lnTo>
                        <a:pt x="181" y="149"/>
                      </a:lnTo>
                      <a:lnTo>
                        <a:pt x="187" y="144"/>
                      </a:lnTo>
                      <a:lnTo>
                        <a:pt x="193" y="139"/>
                      </a:lnTo>
                      <a:lnTo>
                        <a:pt x="199" y="132"/>
                      </a:lnTo>
                      <a:lnTo>
                        <a:pt x="203" y="126"/>
                      </a:lnTo>
                      <a:lnTo>
                        <a:pt x="207" y="120"/>
                      </a:lnTo>
                      <a:lnTo>
                        <a:pt x="210" y="113"/>
                      </a:lnTo>
                      <a:lnTo>
                        <a:pt x="213" y="106"/>
                      </a:lnTo>
                      <a:lnTo>
                        <a:pt x="215" y="98"/>
                      </a:lnTo>
                      <a:lnTo>
                        <a:pt x="216" y="89"/>
                      </a:lnTo>
                      <a:lnTo>
                        <a:pt x="217" y="81"/>
                      </a:lnTo>
                      <a:lnTo>
                        <a:pt x="217" y="81"/>
                      </a:lnTo>
                      <a:lnTo>
                        <a:pt x="216" y="73"/>
                      </a:lnTo>
                      <a:lnTo>
                        <a:pt x="215" y="65"/>
                      </a:lnTo>
                      <a:lnTo>
                        <a:pt x="213" y="57"/>
                      </a:lnTo>
                      <a:lnTo>
                        <a:pt x="210" y="49"/>
                      </a:lnTo>
                      <a:lnTo>
                        <a:pt x="207" y="42"/>
                      </a:lnTo>
                      <a:lnTo>
                        <a:pt x="203" y="36"/>
                      </a:lnTo>
                      <a:lnTo>
                        <a:pt x="199" y="29"/>
                      </a:lnTo>
                      <a:lnTo>
                        <a:pt x="193" y="24"/>
                      </a:lnTo>
                      <a:lnTo>
                        <a:pt x="187" y="19"/>
                      </a:lnTo>
                      <a:lnTo>
                        <a:pt x="181" y="13"/>
                      </a:lnTo>
                      <a:lnTo>
                        <a:pt x="174" y="9"/>
                      </a:lnTo>
                      <a:lnTo>
                        <a:pt x="167" y="6"/>
                      </a:lnTo>
                      <a:lnTo>
                        <a:pt x="160" y="3"/>
                      </a:lnTo>
                      <a:lnTo>
                        <a:pt x="152" y="1"/>
                      </a:lnTo>
                      <a:lnTo>
                        <a:pt x="143" y="0"/>
                      </a:lnTo>
                      <a:lnTo>
                        <a:pt x="135" y="0"/>
                      </a:lnTo>
                      <a:lnTo>
                        <a:pt x="135" y="0"/>
                      </a:lnTo>
                      <a:close/>
                      <a:moveTo>
                        <a:pt x="33" y="201"/>
                      </a:moveTo>
                      <a:lnTo>
                        <a:pt x="33" y="201"/>
                      </a:lnTo>
                      <a:lnTo>
                        <a:pt x="28" y="204"/>
                      </a:lnTo>
                      <a:lnTo>
                        <a:pt x="23" y="205"/>
                      </a:lnTo>
                      <a:lnTo>
                        <a:pt x="23" y="205"/>
                      </a:lnTo>
                      <a:lnTo>
                        <a:pt x="19" y="204"/>
                      </a:lnTo>
                      <a:lnTo>
                        <a:pt x="15" y="201"/>
                      </a:lnTo>
                      <a:lnTo>
                        <a:pt x="13" y="197"/>
                      </a:lnTo>
                      <a:lnTo>
                        <a:pt x="12" y="193"/>
                      </a:lnTo>
                      <a:lnTo>
                        <a:pt x="12" y="193"/>
                      </a:lnTo>
                      <a:lnTo>
                        <a:pt x="13" y="188"/>
                      </a:lnTo>
                      <a:lnTo>
                        <a:pt x="15" y="185"/>
                      </a:lnTo>
                      <a:lnTo>
                        <a:pt x="15" y="185"/>
                      </a:lnTo>
                      <a:lnTo>
                        <a:pt x="70" y="129"/>
                      </a:lnTo>
                      <a:lnTo>
                        <a:pt x="70" y="129"/>
                      </a:lnTo>
                      <a:lnTo>
                        <a:pt x="78" y="139"/>
                      </a:lnTo>
                      <a:lnTo>
                        <a:pt x="87" y="147"/>
                      </a:lnTo>
                      <a:lnTo>
                        <a:pt x="33" y="201"/>
                      </a:lnTo>
                      <a:close/>
                      <a:moveTo>
                        <a:pt x="135" y="149"/>
                      </a:moveTo>
                      <a:lnTo>
                        <a:pt x="135" y="149"/>
                      </a:lnTo>
                      <a:lnTo>
                        <a:pt x="129" y="149"/>
                      </a:lnTo>
                      <a:lnTo>
                        <a:pt x="122" y="148"/>
                      </a:lnTo>
                      <a:lnTo>
                        <a:pt x="116" y="146"/>
                      </a:lnTo>
                      <a:lnTo>
                        <a:pt x="109" y="144"/>
                      </a:lnTo>
                      <a:lnTo>
                        <a:pt x="103" y="141"/>
                      </a:lnTo>
                      <a:lnTo>
                        <a:pt x="97" y="138"/>
                      </a:lnTo>
                      <a:lnTo>
                        <a:pt x="92" y="133"/>
                      </a:lnTo>
                      <a:lnTo>
                        <a:pt x="87" y="129"/>
                      </a:lnTo>
                      <a:lnTo>
                        <a:pt x="83" y="124"/>
                      </a:lnTo>
                      <a:lnTo>
                        <a:pt x="79" y="119"/>
                      </a:lnTo>
                      <a:lnTo>
                        <a:pt x="76" y="113"/>
                      </a:lnTo>
                      <a:lnTo>
                        <a:pt x="73" y="108"/>
                      </a:lnTo>
                      <a:lnTo>
                        <a:pt x="70" y="102"/>
                      </a:lnTo>
                      <a:lnTo>
                        <a:pt x="68" y="94"/>
                      </a:lnTo>
                      <a:lnTo>
                        <a:pt x="67" y="88"/>
                      </a:lnTo>
                      <a:lnTo>
                        <a:pt x="67" y="81"/>
                      </a:lnTo>
                      <a:lnTo>
                        <a:pt x="67" y="81"/>
                      </a:lnTo>
                      <a:lnTo>
                        <a:pt x="67" y="74"/>
                      </a:lnTo>
                      <a:lnTo>
                        <a:pt x="68" y="68"/>
                      </a:lnTo>
                      <a:lnTo>
                        <a:pt x="70" y="61"/>
                      </a:lnTo>
                      <a:lnTo>
                        <a:pt x="73" y="54"/>
                      </a:lnTo>
                      <a:lnTo>
                        <a:pt x="76" y="48"/>
                      </a:lnTo>
                      <a:lnTo>
                        <a:pt x="79" y="43"/>
                      </a:lnTo>
                      <a:lnTo>
                        <a:pt x="83" y="38"/>
                      </a:lnTo>
                      <a:lnTo>
                        <a:pt x="87" y="33"/>
                      </a:lnTo>
                      <a:lnTo>
                        <a:pt x="92" y="29"/>
                      </a:lnTo>
                      <a:lnTo>
                        <a:pt x="97" y="25"/>
                      </a:lnTo>
                      <a:lnTo>
                        <a:pt x="103" y="22"/>
                      </a:lnTo>
                      <a:lnTo>
                        <a:pt x="109" y="19"/>
                      </a:lnTo>
                      <a:lnTo>
                        <a:pt x="116" y="17"/>
                      </a:lnTo>
                      <a:lnTo>
                        <a:pt x="122" y="14"/>
                      </a:lnTo>
                      <a:lnTo>
                        <a:pt x="129" y="13"/>
                      </a:lnTo>
                      <a:lnTo>
                        <a:pt x="135" y="13"/>
                      </a:lnTo>
                      <a:lnTo>
                        <a:pt x="135" y="13"/>
                      </a:lnTo>
                      <a:lnTo>
                        <a:pt x="142" y="13"/>
                      </a:lnTo>
                      <a:lnTo>
                        <a:pt x="149" y="14"/>
                      </a:lnTo>
                      <a:lnTo>
                        <a:pt x="156" y="17"/>
                      </a:lnTo>
                      <a:lnTo>
                        <a:pt x="162" y="19"/>
                      </a:lnTo>
                      <a:lnTo>
                        <a:pt x="168" y="22"/>
                      </a:lnTo>
                      <a:lnTo>
                        <a:pt x="173" y="25"/>
                      </a:lnTo>
                      <a:lnTo>
                        <a:pt x="178" y="29"/>
                      </a:lnTo>
                      <a:lnTo>
                        <a:pt x="183" y="33"/>
                      </a:lnTo>
                      <a:lnTo>
                        <a:pt x="187" y="38"/>
                      </a:lnTo>
                      <a:lnTo>
                        <a:pt x="192" y="43"/>
                      </a:lnTo>
                      <a:lnTo>
                        <a:pt x="195" y="48"/>
                      </a:lnTo>
                      <a:lnTo>
                        <a:pt x="198" y="54"/>
                      </a:lnTo>
                      <a:lnTo>
                        <a:pt x="200" y="61"/>
                      </a:lnTo>
                      <a:lnTo>
                        <a:pt x="202" y="68"/>
                      </a:lnTo>
                      <a:lnTo>
                        <a:pt x="203" y="74"/>
                      </a:lnTo>
                      <a:lnTo>
                        <a:pt x="203" y="81"/>
                      </a:lnTo>
                      <a:lnTo>
                        <a:pt x="203" y="81"/>
                      </a:lnTo>
                      <a:lnTo>
                        <a:pt x="203" y="88"/>
                      </a:lnTo>
                      <a:lnTo>
                        <a:pt x="202" y="94"/>
                      </a:lnTo>
                      <a:lnTo>
                        <a:pt x="200" y="102"/>
                      </a:lnTo>
                      <a:lnTo>
                        <a:pt x="198" y="108"/>
                      </a:lnTo>
                      <a:lnTo>
                        <a:pt x="195" y="113"/>
                      </a:lnTo>
                      <a:lnTo>
                        <a:pt x="192" y="119"/>
                      </a:lnTo>
                      <a:lnTo>
                        <a:pt x="187" y="124"/>
                      </a:lnTo>
                      <a:lnTo>
                        <a:pt x="183" y="129"/>
                      </a:lnTo>
                      <a:lnTo>
                        <a:pt x="178" y="133"/>
                      </a:lnTo>
                      <a:lnTo>
                        <a:pt x="173" y="138"/>
                      </a:lnTo>
                      <a:lnTo>
                        <a:pt x="168" y="141"/>
                      </a:lnTo>
                      <a:lnTo>
                        <a:pt x="162" y="144"/>
                      </a:lnTo>
                      <a:lnTo>
                        <a:pt x="156" y="146"/>
                      </a:lnTo>
                      <a:lnTo>
                        <a:pt x="149" y="148"/>
                      </a:lnTo>
                      <a:lnTo>
                        <a:pt x="142" y="149"/>
                      </a:lnTo>
                      <a:lnTo>
                        <a:pt x="135" y="149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 128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5095875" y="2634456"/>
                  <a:ext cx="134940" cy="127000"/>
                </a:xfrm>
                <a:custGeom>
                  <a:avLst/>
                  <a:gdLst>
                    <a:gd name="T0" fmla="*/ 47 w 51"/>
                    <a:gd name="T1" fmla="*/ 0 h 50"/>
                    <a:gd name="T2" fmla="*/ 47 w 51"/>
                    <a:gd name="T3" fmla="*/ 0 h 50"/>
                    <a:gd name="T4" fmla="*/ 38 w 51"/>
                    <a:gd name="T5" fmla="*/ 1 h 50"/>
                    <a:gd name="T6" fmla="*/ 29 w 51"/>
                    <a:gd name="T7" fmla="*/ 3 h 50"/>
                    <a:gd name="T8" fmla="*/ 20 w 51"/>
                    <a:gd name="T9" fmla="*/ 8 h 50"/>
                    <a:gd name="T10" fmla="*/ 14 w 51"/>
                    <a:gd name="T11" fmla="*/ 13 h 50"/>
                    <a:gd name="T12" fmla="*/ 8 w 51"/>
                    <a:gd name="T13" fmla="*/ 20 h 50"/>
                    <a:gd name="T14" fmla="*/ 4 w 51"/>
                    <a:gd name="T15" fmla="*/ 29 h 50"/>
                    <a:gd name="T16" fmla="*/ 1 w 51"/>
                    <a:gd name="T17" fmla="*/ 38 h 50"/>
                    <a:gd name="T18" fmla="*/ 0 w 51"/>
                    <a:gd name="T19" fmla="*/ 47 h 50"/>
                    <a:gd name="T20" fmla="*/ 0 w 51"/>
                    <a:gd name="T21" fmla="*/ 47 h 50"/>
                    <a:gd name="T22" fmla="*/ 1 w 51"/>
                    <a:gd name="T23" fmla="*/ 49 h 50"/>
                    <a:gd name="T24" fmla="*/ 3 w 51"/>
                    <a:gd name="T25" fmla="*/ 50 h 50"/>
                    <a:gd name="T26" fmla="*/ 3 w 51"/>
                    <a:gd name="T27" fmla="*/ 50 h 50"/>
                    <a:gd name="T28" fmla="*/ 6 w 51"/>
                    <a:gd name="T29" fmla="*/ 49 h 50"/>
                    <a:gd name="T30" fmla="*/ 7 w 51"/>
                    <a:gd name="T31" fmla="*/ 47 h 50"/>
                    <a:gd name="T32" fmla="*/ 7 w 51"/>
                    <a:gd name="T33" fmla="*/ 47 h 50"/>
                    <a:gd name="T34" fmla="*/ 7 w 51"/>
                    <a:gd name="T35" fmla="*/ 39 h 50"/>
                    <a:gd name="T36" fmla="*/ 10 w 51"/>
                    <a:gd name="T37" fmla="*/ 31 h 50"/>
                    <a:gd name="T38" fmla="*/ 13 w 51"/>
                    <a:gd name="T39" fmla="*/ 25 h 50"/>
                    <a:gd name="T40" fmla="*/ 18 w 51"/>
                    <a:gd name="T41" fmla="*/ 18 h 50"/>
                    <a:gd name="T42" fmla="*/ 25 w 51"/>
                    <a:gd name="T43" fmla="*/ 13 h 50"/>
                    <a:gd name="T44" fmla="*/ 32 w 51"/>
                    <a:gd name="T45" fmla="*/ 9 h 50"/>
                    <a:gd name="T46" fmla="*/ 39 w 51"/>
                    <a:gd name="T47" fmla="*/ 7 h 50"/>
                    <a:gd name="T48" fmla="*/ 47 w 51"/>
                    <a:gd name="T49" fmla="*/ 6 h 50"/>
                    <a:gd name="T50" fmla="*/ 47 w 51"/>
                    <a:gd name="T51" fmla="*/ 6 h 50"/>
                    <a:gd name="T52" fmla="*/ 50 w 51"/>
                    <a:gd name="T53" fmla="*/ 5 h 50"/>
                    <a:gd name="T54" fmla="*/ 51 w 51"/>
                    <a:gd name="T55" fmla="*/ 3 h 50"/>
                    <a:gd name="T56" fmla="*/ 51 w 51"/>
                    <a:gd name="T57" fmla="*/ 3 h 50"/>
                    <a:gd name="T58" fmla="*/ 50 w 51"/>
                    <a:gd name="T59" fmla="*/ 1 h 50"/>
                    <a:gd name="T60" fmla="*/ 47 w 51"/>
                    <a:gd name="T61" fmla="*/ 0 h 50"/>
                    <a:gd name="T62" fmla="*/ 47 w 51"/>
                    <a:gd name="T63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1" h="5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8" y="1"/>
                      </a:lnTo>
                      <a:lnTo>
                        <a:pt x="29" y="3"/>
                      </a:lnTo>
                      <a:lnTo>
                        <a:pt x="20" y="8"/>
                      </a:lnTo>
                      <a:lnTo>
                        <a:pt x="14" y="13"/>
                      </a:lnTo>
                      <a:lnTo>
                        <a:pt x="8" y="20"/>
                      </a:lnTo>
                      <a:lnTo>
                        <a:pt x="4" y="29"/>
                      </a:lnTo>
                      <a:lnTo>
                        <a:pt x="1" y="38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" y="49"/>
                      </a:lnTo>
                      <a:lnTo>
                        <a:pt x="3" y="50"/>
                      </a:lnTo>
                      <a:lnTo>
                        <a:pt x="3" y="50"/>
                      </a:lnTo>
                      <a:lnTo>
                        <a:pt x="6" y="49"/>
                      </a:lnTo>
                      <a:lnTo>
                        <a:pt x="7" y="47"/>
                      </a:lnTo>
                      <a:lnTo>
                        <a:pt x="7" y="47"/>
                      </a:lnTo>
                      <a:lnTo>
                        <a:pt x="7" y="39"/>
                      </a:lnTo>
                      <a:lnTo>
                        <a:pt x="10" y="31"/>
                      </a:lnTo>
                      <a:lnTo>
                        <a:pt x="13" y="25"/>
                      </a:lnTo>
                      <a:lnTo>
                        <a:pt x="18" y="18"/>
                      </a:lnTo>
                      <a:lnTo>
                        <a:pt x="25" y="13"/>
                      </a:lnTo>
                      <a:lnTo>
                        <a:pt x="32" y="9"/>
                      </a:lnTo>
                      <a:lnTo>
                        <a:pt x="39" y="7"/>
                      </a:lnTo>
                      <a:lnTo>
                        <a:pt x="47" y="6"/>
                      </a:lnTo>
                      <a:lnTo>
                        <a:pt x="47" y="6"/>
                      </a:lnTo>
                      <a:lnTo>
                        <a:pt x="50" y="5"/>
                      </a:lnTo>
                      <a:lnTo>
                        <a:pt x="51" y="3"/>
                      </a:lnTo>
                      <a:lnTo>
                        <a:pt x="51" y="3"/>
                      </a:lnTo>
                      <a:lnTo>
                        <a:pt x="50" y="1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3" name="Group 35"/>
              <p:cNvGrpSpPr/>
              <p:nvPr/>
            </p:nvGrpSpPr>
            <p:grpSpPr>
              <a:xfrm>
                <a:off x="4604883" y="2068715"/>
                <a:ext cx="620777" cy="612271"/>
                <a:chOff x="3706815" y="2539206"/>
                <a:chExt cx="579440" cy="571500"/>
              </a:xfrm>
              <a:solidFill>
                <a:schemeClr val="bg1"/>
              </a:solidFill>
            </p:grpSpPr>
            <p:sp>
              <p:nvSpPr>
                <p:cNvPr id="34" name="Freeform 129"/>
                <p:cNvSpPr>
                  <a:spLocks noEditPoint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3706815" y="2539206"/>
                  <a:ext cx="579440" cy="571500"/>
                </a:xfrm>
                <a:custGeom>
                  <a:avLst/>
                  <a:gdLst>
                    <a:gd name="T0" fmla="*/ 142 w 217"/>
                    <a:gd name="T1" fmla="*/ 0 h 216"/>
                    <a:gd name="T2" fmla="*/ 123 w 217"/>
                    <a:gd name="T3" fmla="*/ 5 h 216"/>
                    <a:gd name="T4" fmla="*/ 106 w 217"/>
                    <a:gd name="T5" fmla="*/ 15 h 216"/>
                    <a:gd name="T6" fmla="*/ 93 w 217"/>
                    <a:gd name="T7" fmla="*/ 30 h 216"/>
                    <a:gd name="T8" fmla="*/ 85 w 217"/>
                    <a:gd name="T9" fmla="*/ 47 h 216"/>
                    <a:gd name="T10" fmla="*/ 82 w 217"/>
                    <a:gd name="T11" fmla="*/ 68 h 216"/>
                    <a:gd name="T12" fmla="*/ 83 w 217"/>
                    <a:gd name="T13" fmla="*/ 80 h 216"/>
                    <a:gd name="T14" fmla="*/ 4 w 217"/>
                    <a:gd name="T15" fmla="*/ 174 h 216"/>
                    <a:gd name="T16" fmla="*/ 0 w 217"/>
                    <a:gd name="T17" fmla="*/ 203 h 216"/>
                    <a:gd name="T18" fmla="*/ 4 w 217"/>
                    <a:gd name="T19" fmla="*/ 212 h 216"/>
                    <a:gd name="T20" fmla="*/ 35 w 217"/>
                    <a:gd name="T21" fmla="*/ 216 h 216"/>
                    <a:gd name="T22" fmla="*/ 43 w 217"/>
                    <a:gd name="T23" fmla="*/ 213 h 216"/>
                    <a:gd name="T24" fmla="*/ 68 w 217"/>
                    <a:gd name="T25" fmla="*/ 203 h 216"/>
                    <a:gd name="T26" fmla="*/ 81 w 217"/>
                    <a:gd name="T27" fmla="*/ 195 h 216"/>
                    <a:gd name="T28" fmla="*/ 95 w 217"/>
                    <a:gd name="T29" fmla="*/ 176 h 216"/>
                    <a:gd name="T30" fmla="*/ 104 w 217"/>
                    <a:gd name="T31" fmla="*/ 172 h 216"/>
                    <a:gd name="T32" fmla="*/ 108 w 217"/>
                    <a:gd name="T33" fmla="*/ 147 h 216"/>
                    <a:gd name="T34" fmla="*/ 137 w 217"/>
                    <a:gd name="T35" fmla="*/ 134 h 216"/>
                    <a:gd name="T36" fmla="*/ 149 w 217"/>
                    <a:gd name="T37" fmla="*/ 135 h 216"/>
                    <a:gd name="T38" fmla="*/ 170 w 217"/>
                    <a:gd name="T39" fmla="*/ 132 h 216"/>
                    <a:gd name="T40" fmla="*/ 187 w 217"/>
                    <a:gd name="T41" fmla="*/ 124 h 216"/>
                    <a:gd name="T42" fmla="*/ 202 w 217"/>
                    <a:gd name="T43" fmla="*/ 111 h 216"/>
                    <a:gd name="T44" fmla="*/ 212 w 217"/>
                    <a:gd name="T45" fmla="*/ 93 h 216"/>
                    <a:gd name="T46" fmla="*/ 217 w 217"/>
                    <a:gd name="T47" fmla="*/ 74 h 216"/>
                    <a:gd name="T48" fmla="*/ 217 w 217"/>
                    <a:gd name="T49" fmla="*/ 61 h 216"/>
                    <a:gd name="T50" fmla="*/ 212 w 217"/>
                    <a:gd name="T51" fmla="*/ 41 h 216"/>
                    <a:gd name="T52" fmla="*/ 202 w 217"/>
                    <a:gd name="T53" fmla="*/ 25 h 216"/>
                    <a:gd name="T54" fmla="*/ 187 w 217"/>
                    <a:gd name="T55" fmla="*/ 11 h 216"/>
                    <a:gd name="T56" fmla="*/ 170 w 217"/>
                    <a:gd name="T57" fmla="*/ 3 h 216"/>
                    <a:gd name="T58" fmla="*/ 149 w 217"/>
                    <a:gd name="T59" fmla="*/ 0 h 216"/>
                    <a:gd name="T60" fmla="*/ 149 w 217"/>
                    <a:gd name="T61" fmla="*/ 122 h 216"/>
                    <a:gd name="T62" fmla="*/ 128 w 217"/>
                    <a:gd name="T63" fmla="*/ 117 h 216"/>
                    <a:gd name="T64" fmla="*/ 113 w 217"/>
                    <a:gd name="T65" fmla="*/ 124 h 216"/>
                    <a:gd name="T66" fmla="*/ 96 w 217"/>
                    <a:gd name="T67" fmla="*/ 142 h 216"/>
                    <a:gd name="T68" fmla="*/ 82 w 217"/>
                    <a:gd name="T69" fmla="*/ 162 h 216"/>
                    <a:gd name="T70" fmla="*/ 73 w 217"/>
                    <a:gd name="T71" fmla="*/ 166 h 216"/>
                    <a:gd name="T72" fmla="*/ 68 w 217"/>
                    <a:gd name="T73" fmla="*/ 190 h 216"/>
                    <a:gd name="T74" fmla="*/ 47 w 217"/>
                    <a:gd name="T75" fmla="*/ 191 h 216"/>
                    <a:gd name="T76" fmla="*/ 14 w 217"/>
                    <a:gd name="T77" fmla="*/ 203 h 216"/>
                    <a:gd name="T78" fmla="*/ 93 w 217"/>
                    <a:gd name="T79" fmla="*/ 105 h 216"/>
                    <a:gd name="T80" fmla="*/ 103 w 217"/>
                    <a:gd name="T81" fmla="*/ 94 h 216"/>
                    <a:gd name="T82" fmla="*/ 96 w 217"/>
                    <a:gd name="T83" fmla="*/ 75 h 216"/>
                    <a:gd name="T84" fmla="*/ 96 w 217"/>
                    <a:gd name="T85" fmla="*/ 57 h 216"/>
                    <a:gd name="T86" fmla="*/ 112 w 217"/>
                    <a:gd name="T87" fmla="*/ 29 h 216"/>
                    <a:gd name="T88" fmla="*/ 138 w 217"/>
                    <a:gd name="T89" fmla="*/ 14 h 216"/>
                    <a:gd name="T90" fmla="*/ 161 w 217"/>
                    <a:gd name="T91" fmla="*/ 14 h 216"/>
                    <a:gd name="T92" fmla="*/ 187 w 217"/>
                    <a:gd name="T93" fmla="*/ 29 h 216"/>
                    <a:gd name="T94" fmla="*/ 203 w 217"/>
                    <a:gd name="T95" fmla="*/ 57 h 216"/>
                    <a:gd name="T96" fmla="*/ 203 w 217"/>
                    <a:gd name="T97" fmla="*/ 78 h 216"/>
                    <a:gd name="T98" fmla="*/ 187 w 217"/>
                    <a:gd name="T99" fmla="*/ 106 h 216"/>
                    <a:gd name="T100" fmla="*/ 161 w 217"/>
                    <a:gd name="T101" fmla="*/ 121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17" h="216">
                      <a:moveTo>
                        <a:pt x="149" y="0"/>
                      </a:moveTo>
                      <a:lnTo>
                        <a:pt x="149" y="0"/>
                      </a:lnTo>
                      <a:lnTo>
                        <a:pt x="142" y="0"/>
                      </a:lnTo>
                      <a:lnTo>
                        <a:pt x="136" y="1"/>
                      </a:lnTo>
                      <a:lnTo>
                        <a:pt x="129" y="3"/>
                      </a:lnTo>
                      <a:lnTo>
                        <a:pt x="123" y="5"/>
                      </a:lnTo>
                      <a:lnTo>
                        <a:pt x="118" y="8"/>
                      </a:lnTo>
                      <a:lnTo>
                        <a:pt x="112" y="11"/>
                      </a:lnTo>
                      <a:lnTo>
                        <a:pt x="106" y="15"/>
                      </a:lnTo>
                      <a:lnTo>
                        <a:pt x="101" y="20"/>
                      </a:lnTo>
                      <a:lnTo>
                        <a:pt x="97" y="25"/>
                      </a:lnTo>
                      <a:lnTo>
                        <a:pt x="93" y="30"/>
                      </a:lnTo>
                      <a:lnTo>
                        <a:pt x="90" y="35"/>
                      </a:lnTo>
                      <a:lnTo>
                        <a:pt x="87" y="41"/>
                      </a:lnTo>
                      <a:lnTo>
                        <a:pt x="85" y="47"/>
                      </a:lnTo>
                      <a:lnTo>
                        <a:pt x="83" y="53"/>
                      </a:lnTo>
                      <a:lnTo>
                        <a:pt x="82" y="61"/>
                      </a:lnTo>
                      <a:lnTo>
                        <a:pt x="82" y="68"/>
                      </a:lnTo>
                      <a:lnTo>
                        <a:pt x="82" y="68"/>
                      </a:lnTo>
                      <a:lnTo>
                        <a:pt x="82" y="74"/>
                      </a:lnTo>
                      <a:lnTo>
                        <a:pt x="83" y="80"/>
                      </a:lnTo>
                      <a:lnTo>
                        <a:pt x="87" y="92"/>
                      </a:lnTo>
                      <a:lnTo>
                        <a:pt x="4" y="174"/>
                      </a:lnTo>
                      <a:lnTo>
                        <a:pt x="4" y="174"/>
                      </a:lnTo>
                      <a:lnTo>
                        <a:pt x="1" y="179"/>
                      </a:lnTo>
                      <a:lnTo>
                        <a:pt x="0" y="183"/>
                      </a:lnTo>
                      <a:lnTo>
                        <a:pt x="0" y="203"/>
                      </a:lnTo>
                      <a:lnTo>
                        <a:pt x="0" y="203"/>
                      </a:lnTo>
                      <a:lnTo>
                        <a:pt x="2" y="208"/>
                      </a:lnTo>
                      <a:lnTo>
                        <a:pt x="4" y="212"/>
                      </a:lnTo>
                      <a:lnTo>
                        <a:pt x="9" y="215"/>
                      </a:lnTo>
                      <a:lnTo>
                        <a:pt x="14" y="216"/>
                      </a:lnTo>
                      <a:lnTo>
                        <a:pt x="35" y="216"/>
                      </a:lnTo>
                      <a:lnTo>
                        <a:pt x="35" y="216"/>
                      </a:lnTo>
                      <a:lnTo>
                        <a:pt x="39" y="215"/>
                      </a:lnTo>
                      <a:lnTo>
                        <a:pt x="43" y="213"/>
                      </a:lnTo>
                      <a:lnTo>
                        <a:pt x="52" y="203"/>
                      </a:lnTo>
                      <a:lnTo>
                        <a:pt x="68" y="203"/>
                      </a:lnTo>
                      <a:lnTo>
                        <a:pt x="68" y="203"/>
                      </a:lnTo>
                      <a:lnTo>
                        <a:pt x="74" y="202"/>
                      </a:lnTo>
                      <a:lnTo>
                        <a:pt x="78" y="199"/>
                      </a:lnTo>
                      <a:lnTo>
                        <a:pt x="81" y="195"/>
                      </a:lnTo>
                      <a:lnTo>
                        <a:pt x="82" y="190"/>
                      </a:lnTo>
                      <a:lnTo>
                        <a:pt x="82" y="176"/>
                      </a:lnTo>
                      <a:lnTo>
                        <a:pt x="95" y="176"/>
                      </a:lnTo>
                      <a:lnTo>
                        <a:pt x="95" y="176"/>
                      </a:lnTo>
                      <a:lnTo>
                        <a:pt x="100" y="175"/>
                      </a:lnTo>
                      <a:lnTo>
                        <a:pt x="104" y="172"/>
                      </a:lnTo>
                      <a:lnTo>
                        <a:pt x="107" y="167"/>
                      </a:lnTo>
                      <a:lnTo>
                        <a:pt x="108" y="162"/>
                      </a:lnTo>
                      <a:lnTo>
                        <a:pt x="108" y="147"/>
                      </a:lnTo>
                      <a:lnTo>
                        <a:pt x="125" y="130"/>
                      </a:lnTo>
                      <a:lnTo>
                        <a:pt x="125" y="130"/>
                      </a:lnTo>
                      <a:lnTo>
                        <a:pt x="137" y="134"/>
                      </a:lnTo>
                      <a:lnTo>
                        <a:pt x="143" y="135"/>
                      </a:lnTo>
                      <a:lnTo>
                        <a:pt x="149" y="135"/>
                      </a:lnTo>
                      <a:lnTo>
                        <a:pt x="149" y="135"/>
                      </a:lnTo>
                      <a:lnTo>
                        <a:pt x="157" y="135"/>
                      </a:lnTo>
                      <a:lnTo>
                        <a:pt x="163" y="134"/>
                      </a:lnTo>
                      <a:lnTo>
                        <a:pt x="170" y="132"/>
                      </a:lnTo>
                      <a:lnTo>
                        <a:pt x="176" y="130"/>
                      </a:lnTo>
                      <a:lnTo>
                        <a:pt x="182" y="127"/>
                      </a:lnTo>
                      <a:lnTo>
                        <a:pt x="187" y="124"/>
                      </a:lnTo>
                      <a:lnTo>
                        <a:pt x="193" y="120"/>
                      </a:lnTo>
                      <a:lnTo>
                        <a:pt x="198" y="115"/>
                      </a:lnTo>
                      <a:lnTo>
                        <a:pt x="202" y="111"/>
                      </a:lnTo>
                      <a:lnTo>
                        <a:pt x="206" y="106"/>
                      </a:lnTo>
                      <a:lnTo>
                        <a:pt x="209" y="100"/>
                      </a:lnTo>
                      <a:lnTo>
                        <a:pt x="212" y="93"/>
                      </a:lnTo>
                      <a:lnTo>
                        <a:pt x="214" y="87"/>
                      </a:lnTo>
                      <a:lnTo>
                        <a:pt x="216" y="81"/>
                      </a:lnTo>
                      <a:lnTo>
                        <a:pt x="217" y="74"/>
                      </a:lnTo>
                      <a:lnTo>
                        <a:pt x="217" y="68"/>
                      </a:lnTo>
                      <a:lnTo>
                        <a:pt x="217" y="68"/>
                      </a:lnTo>
                      <a:lnTo>
                        <a:pt x="217" y="61"/>
                      </a:lnTo>
                      <a:lnTo>
                        <a:pt x="216" y="53"/>
                      </a:lnTo>
                      <a:lnTo>
                        <a:pt x="214" y="47"/>
                      </a:lnTo>
                      <a:lnTo>
                        <a:pt x="212" y="41"/>
                      </a:lnTo>
                      <a:lnTo>
                        <a:pt x="209" y="35"/>
                      </a:lnTo>
                      <a:lnTo>
                        <a:pt x="206" y="30"/>
                      </a:lnTo>
                      <a:lnTo>
                        <a:pt x="202" y="25"/>
                      </a:lnTo>
                      <a:lnTo>
                        <a:pt x="198" y="20"/>
                      </a:lnTo>
                      <a:lnTo>
                        <a:pt x="193" y="15"/>
                      </a:lnTo>
                      <a:lnTo>
                        <a:pt x="187" y="11"/>
                      </a:lnTo>
                      <a:lnTo>
                        <a:pt x="182" y="8"/>
                      </a:lnTo>
                      <a:lnTo>
                        <a:pt x="176" y="5"/>
                      </a:lnTo>
                      <a:lnTo>
                        <a:pt x="170" y="3"/>
                      </a:lnTo>
                      <a:lnTo>
                        <a:pt x="163" y="1"/>
                      </a:lnTo>
                      <a:lnTo>
                        <a:pt x="157" y="0"/>
                      </a:lnTo>
                      <a:lnTo>
                        <a:pt x="149" y="0"/>
                      </a:lnTo>
                      <a:lnTo>
                        <a:pt x="149" y="0"/>
                      </a:lnTo>
                      <a:close/>
                      <a:moveTo>
                        <a:pt x="149" y="122"/>
                      </a:moveTo>
                      <a:lnTo>
                        <a:pt x="149" y="122"/>
                      </a:lnTo>
                      <a:lnTo>
                        <a:pt x="142" y="121"/>
                      </a:lnTo>
                      <a:lnTo>
                        <a:pt x="135" y="120"/>
                      </a:lnTo>
                      <a:lnTo>
                        <a:pt x="128" y="117"/>
                      </a:lnTo>
                      <a:lnTo>
                        <a:pt x="122" y="114"/>
                      </a:lnTo>
                      <a:lnTo>
                        <a:pt x="120" y="116"/>
                      </a:lnTo>
                      <a:lnTo>
                        <a:pt x="113" y="124"/>
                      </a:lnTo>
                      <a:lnTo>
                        <a:pt x="99" y="136"/>
                      </a:lnTo>
                      <a:lnTo>
                        <a:pt x="99" y="136"/>
                      </a:lnTo>
                      <a:lnTo>
                        <a:pt x="96" y="142"/>
                      </a:lnTo>
                      <a:lnTo>
                        <a:pt x="95" y="147"/>
                      </a:lnTo>
                      <a:lnTo>
                        <a:pt x="95" y="162"/>
                      </a:lnTo>
                      <a:lnTo>
                        <a:pt x="82" y="162"/>
                      </a:lnTo>
                      <a:lnTo>
                        <a:pt x="82" y="162"/>
                      </a:lnTo>
                      <a:lnTo>
                        <a:pt x="77" y="163"/>
                      </a:lnTo>
                      <a:lnTo>
                        <a:pt x="73" y="166"/>
                      </a:lnTo>
                      <a:lnTo>
                        <a:pt x="69" y="170"/>
                      </a:lnTo>
                      <a:lnTo>
                        <a:pt x="68" y="176"/>
                      </a:lnTo>
                      <a:lnTo>
                        <a:pt x="68" y="190"/>
                      </a:lnTo>
                      <a:lnTo>
                        <a:pt x="52" y="190"/>
                      </a:lnTo>
                      <a:lnTo>
                        <a:pt x="52" y="190"/>
                      </a:lnTo>
                      <a:lnTo>
                        <a:pt x="47" y="191"/>
                      </a:lnTo>
                      <a:lnTo>
                        <a:pt x="43" y="194"/>
                      </a:lnTo>
                      <a:lnTo>
                        <a:pt x="33" y="203"/>
                      </a:lnTo>
                      <a:lnTo>
                        <a:pt x="14" y="203"/>
                      </a:lnTo>
                      <a:lnTo>
                        <a:pt x="14" y="184"/>
                      </a:lnTo>
                      <a:lnTo>
                        <a:pt x="93" y="105"/>
                      </a:lnTo>
                      <a:lnTo>
                        <a:pt x="93" y="105"/>
                      </a:lnTo>
                      <a:lnTo>
                        <a:pt x="93" y="105"/>
                      </a:lnTo>
                      <a:lnTo>
                        <a:pt x="103" y="94"/>
                      </a:lnTo>
                      <a:lnTo>
                        <a:pt x="103" y="94"/>
                      </a:lnTo>
                      <a:lnTo>
                        <a:pt x="99" y="88"/>
                      </a:lnTo>
                      <a:lnTo>
                        <a:pt x="97" y="82"/>
                      </a:lnTo>
                      <a:lnTo>
                        <a:pt x="96" y="75"/>
                      </a:lnTo>
                      <a:lnTo>
                        <a:pt x="95" y="68"/>
                      </a:lnTo>
                      <a:lnTo>
                        <a:pt x="95" y="68"/>
                      </a:lnTo>
                      <a:lnTo>
                        <a:pt x="96" y="57"/>
                      </a:lnTo>
                      <a:lnTo>
                        <a:pt x="99" y="46"/>
                      </a:lnTo>
                      <a:lnTo>
                        <a:pt x="104" y="37"/>
                      </a:lnTo>
                      <a:lnTo>
                        <a:pt x="112" y="29"/>
                      </a:lnTo>
                      <a:lnTo>
                        <a:pt x="119" y="23"/>
                      </a:lnTo>
                      <a:lnTo>
                        <a:pt x="128" y="18"/>
                      </a:lnTo>
                      <a:lnTo>
                        <a:pt x="138" y="14"/>
                      </a:lnTo>
                      <a:lnTo>
                        <a:pt x="149" y="13"/>
                      </a:lnTo>
                      <a:lnTo>
                        <a:pt x="149" y="13"/>
                      </a:lnTo>
                      <a:lnTo>
                        <a:pt x="161" y="14"/>
                      </a:lnTo>
                      <a:lnTo>
                        <a:pt x="171" y="18"/>
                      </a:lnTo>
                      <a:lnTo>
                        <a:pt x="180" y="23"/>
                      </a:lnTo>
                      <a:lnTo>
                        <a:pt x="187" y="29"/>
                      </a:lnTo>
                      <a:lnTo>
                        <a:pt x="195" y="37"/>
                      </a:lnTo>
                      <a:lnTo>
                        <a:pt x="200" y="46"/>
                      </a:lnTo>
                      <a:lnTo>
                        <a:pt x="203" y="57"/>
                      </a:lnTo>
                      <a:lnTo>
                        <a:pt x="204" y="68"/>
                      </a:lnTo>
                      <a:lnTo>
                        <a:pt x="204" y="68"/>
                      </a:lnTo>
                      <a:lnTo>
                        <a:pt x="203" y="78"/>
                      </a:lnTo>
                      <a:lnTo>
                        <a:pt x="200" y="88"/>
                      </a:lnTo>
                      <a:lnTo>
                        <a:pt x="195" y="98"/>
                      </a:lnTo>
                      <a:lnTo>
                        <a:pt x="187" y="106"/>
                      </a:lnTo>
                      <a:lnTo>
                        <a:pt x="180" y="113"/>
                      </a:lnTo>
                      <a:lnTo>
                        <a:pt x="171" y="117"/>
                      </a:lnTo>
                      <a:lnTo>
                        <a:pt x="161" y="121"/>
                      </a:lnTo>
                      <a:lnTo>
                        <a:pt x="149" y="122"/>
                      </a:lnTo>
                      <a:lnTo>
                        <a:pt x="149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 130"/>
                <p:cNvSpPr>
                  <a:spLocks noEditPoint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4071940" y="2610646"/>
                  <a:ext cx="142875" cy="142875"/>
                </a:xfrm>
                <a:custGeom>
                  <a:avLst/>
                  <a:gdLst>
                    <a:gd name="T0" fmla="*/ 53 w 55"/>
                    <a:gd name="T1" fmla="*/ 28 h 54"/>
                    <a:gd name="T2" fmla="*/ 53 w 55"/>
                    <a:gd name="T3" fmla="*/ 28 h 54"/>
                    <a:gd name="T4" fmla="*/ 47 w 55"/>
                    <a:gd name="T5" fmla="*/ 21 h 54"/>
                    <a:gd name="T6" fmla="*/ 40 w 55"/>
                    <a:gd name="T7" fmla="*/ 14 h 54"/>
                    <a:gd name="T8" fmla="*/ 33 w 55"/>
                    <a:gd name="T9" fmla="*/ 7 h 54"/>
                    <a:gd name="T10" fmla="*/ 26 w 55"/>
                    <a:gd name="T11" fmla="*/ 1 h 54"/>
                    <a:gd name="T12" fmla="*/ 26 w 55"/>
                    <a:gd name="T13" fmla="*/ 1 h 54"/>
                    <a:gd name="T14" fmla="*/ 23 w 55"/>
                    <a:gd name="T15" fmla="*/ 0 h 54"/>
                    <a:gd name="T16" fmla="*/ 20 w 55"/>
                    <a:gd name="T17" fmla="*/ 0 h 54"/>
                    <a:gd name="T18" fmla="*/ 20 w 55"/>
                    <a:gd name="T19" fmla="*/ 0 h 54"/>
                    <a:gd name="T20" fmla="*/ 13 w 55"/>
                    <a:gd name="T21" fmla="*/ 3 h 54"/>
                    <a:gd name="T22" fmla="*/ 7 w 55"/>
                    <a:gd name="T23" fmla="*/ 8 h 54"/>
                    <a:gd name="T24" fmla="*/ 3 w 55"/>
                    <a:gd name="T25" fmla="*/ 13 h 54"/>
                    <a:gd name="T26" fmla="*/ 0 w 55"/>
                    <a:gd name="T27" fmla="*/ 19 h 54"/>
                    <a:gd name="T28" fmla="*/ 0 w 55"/>
                    <a:gd name="T29" fmla="*/ 19 h 54"/>
                    <a:gd name="T30" fmla="*/ 0 w 55"/>
                    <a:gd name="T31" fmla="*/ 21 h 54"/>
                    <a:gd name="T32" fmla="*/ 0 w 55"/>
                    <a:gd name="T33" fmla="*/ 21 h 54"/>
                    <a:gd name="T34" fmla="*/ 0 w 55"/>
                    <a:gd name="T35" fmla="*/ 23 h 54"/>
                    <a:gd name="T36" fmla="*/ 1 w 55"/>
                    <a:gd name="T37" fmla="*/ 25 h 54"/>
                    <a:gd name="T38" fmla="*/ 1 w 55"/>
                    <a:gd name="T39" fmla="*/ 25 h 54"/>
                    <a:gd name="T40" fmla="*/ 7 w 55"/>
                    <a:gd name="T41" fmla="*/ 33 h 54"/>
                    <a:gd name="T42" fmla="*/ 13 w 55"/>
                    <a:gd name="T43" fmla="*/ 40 h 54"/>
                    <a:gd name="T44" fmla="*/ 21 w 55"/>
                    <a:gd name="T45" fmla="*/ 47 h 54"/>
                    <a:gd name="T46" fmla="*/ 29 w 55"/>
                    <a:gd name="T47" fmla="*/ 53 h 54"/>
                    <a:gd name="T48" fmla="*/ 29 w 55"/>
                    <a:gd name="T49" fmla="*/ 53 h 54"/>
                    <a:gd name="T50" fmla="*/ 32 w 55"/>
                    <a:gd name="T51" fmla="*/ 54 h 54"/>
                    <a:gd name="T52" fmla="*/ 35 w 55"/>
                    <a:gd name="T53" fmla="*/ 54 h 54"/>
                    <a:gd name="T54" fmla="*/ 35 w 55"/>
                    <a:gd name="T55" fmla="*/ 54 h 54"/>
                    <a:gd name="T56" fmla="*/ 41 w 55"/>
                    <a:gd name="T57" fmla="*/ 51 h 54"/>
                    <a:gd name="T58" fmla="*/ 46 w 55"/>
                    <a:gd name="T59" fmla="*/ 47 h 54"/>
                    <a:gd name="T60" fmla="*/ 50 w 55"/>
                    <a:gd name="T61" fmla="*/ 41 h 54"/>
                    <a:gd name="T62" fmla="*/ 53 w 55"/>
                    <a:gd name="T63" fmla="*/ 35 h 54"/>
                    <a:gd name="T64" fmla="*/ 53 w 55"/>
                    <a:gd name="T65" fmla="*/ 35 h 54"/>
                    <a:gd name="T66" fmla="*/ 55 w 55"/>
                    <a:gd name="T67" fmla="*/ 33 h 54"/>
                    <a:gd name="T68" fmla="*/ 55 w 55"/>
                    <a:gd name="T69" fmla="*/ 33 h 54"/>
                    <a:gd name="T70" fmla="*/ 53 w 55"/>
                    <a:gd name="T71" fmla="*/ 31 h 54"/>
                    <a:gd name="T72" fmla="*/ 53 w 55"/>
                    <a:gd name="T73" fmla="*/ 28 h 54"/>
                    <a:gd name="T74" fmla="*/ 53 w 55"/>
                    <a:gd name="T75" fmla="*/ 28 h 54"/>
                    <a:gd name="T76" fmla="*/ 33 w 55"/>
                    <a:gd name="T77" fmla="*/ 47 h 54"/>
                    <a:gd name="T78" fmla="*/ 33 w 55"/>
                    <a:gd name="T79" fmla="*/ 47 h 54"/>
                    <a:gd name="T80" fmla="*/ 26 w 55"/>
                    <a:gd name="T81" fmla="*/ 42 h 54"/>
                    <a:gd name="T82" fmla="*/ 19 w 55"/>
                    <a:gd name="T83" fmla="*/ 36 h 54"/>
                    <a:gd name="T84" fmla="*/ 12 w 55"/>
                    <a:gd name="T85" fmla="*/ 28 h 54"/>
                    <a:gd name="T86" fmla="*/ 6 w 55"/>
                    <a:gd name="T87" fmla="*/ 21 h 54"/>
                    <a:gd name="T88" fmla="*/ 6 w 55"/>
                    <a:gd name="T89" fmla="*/ 21 h 54"/>
                    <a:gd name="T90" fmla="*/ 9 w 55"/>
                    <a:gd name="T91" fmla="*/ 16 h 54"/>
                    <a:gd name="T92" fmla="*/ 12 w 55"/>
                    <a:gd name="T93" fmla="*/ 12 h 54"/>
                    <a:gd name="T94" fmla="*/ 17 w 55"/>
                    <a:gd name="T95" fmla="*/ 9 h 54"/>
                    <a:gd name="T96" fmla="*/ 22 w 55"/>
                    <a:gd name="T97" fmla="*/ 7 h 54"/>
                    <a:gd name="T98" fmla="*/ 22 w 55"/>
                    <a:gd name="T99" fmla="*/ 7 h 54"/>
                    <a:gd name="T100" fmla="*/ 29 w 55"/>
                    <a:gd name="T101" fmla="*/ 12 h 54"/>
                    <a:gd name="T102" fmla="*/ 36 w 55"/>
                    <a:gd name="T103" fmla="*/ 18 h 54"/>
                    <a:gd name="T104" fmla="*/ 42 w 55"/>
                    <a:gd name="T105" fmla="*/ 25 h 54"/>
                    <a:gd name="T106" fmla="*/ 47 w 55"/>
                    <a:gd name="T107" fmla="*/ 33 h 54"/>
                    <a:gd name="T108" fmla="*/ 47 w 55"/>
                    <a:gd name="T109" fmla="*/ 33 h 54"/>
                    <a:gd name="T110" fmla="*/ 45 w 55"/>
                    <a:gd name="T111" fmla="*/ 38 h 54"/>
                    <a:gd name="T112" fmla="*/ 42 w 55"/>
                    <a:gd name="T113" fmla="*/ 42 h 54"/>
                    <a:gd name="T114" fmla="*/ 38 w 55"/>
                    <a:gd name="T115" fmla="*/ 45 h 54"/>
                    <a:gd name="T116" fmla="*/ 33 w 55"/>
                    <a:gd name="T117" fmla="*/ 47 h 54"/>
                    <a:gd name="T118" fmla="*/ 33 w 55"/>
                    <a:gd name="T119" fmla="*/ 4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" h="54">
                      <a:moveTo>
                        <a:pt x="53" y="28"/>
                      </a:moveTo>
                      <a:lnTo>
                        <a:pt x="53" y="28"/>
                      </a:lnTo>
                      <a:lnTo>
                        <a:pt x="47" y="21"/>
                      </a:lnTo>
                      <a:lnTo>
                        <a:pt x="40" y="14"/>
                      </a:lnTo>
                      <a:lnTo>
                        <a:pt x="33" y="7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3" y="3"/>
                      </a:lnTo>
                      <a:lnTo>
                        <a:pt x="7" y="8"/>
                      </a:lnTo>
                      <a:lnTo>
                        <a:pt x="3" y="13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7" y="33"/>
                      </a:lnTo>
                      <a:lnTo>
                        <a:pt x="13" y="40"/>
                      </a:lnTo>
                      <a:lnTo>
                        <a:pt x="21" y="47"/>
                      </a:lnTo>
                      <a:lnTo>
                        <a:pt x="29" y="53"/>
                      </a:lnTo>
                      <a:lnTo>
                        <a:pt x="29" y="53"/>
                      </a:lnTo>
                      <a:lnTo>
                        <a:pt x="32" y="54"/>
                      </a:lnTo>
                      <a:lnTo>
                        <a:pt x="35" y="54"/>
                      </a:lnTo>
                      <a:lnTo>
                        <a:pt x="35" y="54"/>
                      </a:lnTo>
                      <a:lnTo>
                        <a:pt x="41" y="51"/>
                      </a:lnTo>
                      <a:lnTo>
                        <a:pt x="46" y="47"/>
                      </a:lnTo>
                      <a:lnTo>
                        <a:pt x="50" y="41"/>
                      </a:lnTo>
                      <a:lnTo>
                        <a:pt x="53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5" y="33"/>
                      </a:lnTo>
                      <a:lnTo>
                        <a:pt x="53" y="31"/>
                      </a:lnTo>
                      <a:lnTo>
                        <a:pt x="53" y="28"/>
                      </a:lnTo>
                      <a:lnTo>
                        <a:pt x="53" y="28"/>
                      </a:lnTo>
                      <a:close/>
                      <a:moveTo>
                        <a:pt x="33" y="47"/>
                      </a:moveTo>
                      <a:lnTo>
                        <a:pt x="33" y="47"/>
                      </a:lnTo>
                      <a:lnTo>
                        <a:pt x="26" y="42"/>
                      </a:lnTo>
                      <a:lnTo>
                        <a:pt x="19" y="36"/>
                      </a:lnTo>
                      <a:lnTo>
                        <a:pt x="12" y="28"/>
                      </a:lnTo>
                      <a:lnTo>
                        <a:pt x="6" y="21"/>
                      </a:lnTo>
                      <a:lnTo>
                        <a:pt x="6" y="21"/>
                      </a:lnTo>
                      <a:lnTo>
                        <a:pt x="9" y="16"/>
                      </a:lnTo>
                      <a:lnTo>
                        <a:pt x="12" y="12"/>
                      </a:lnTo>
                      <a:lnTo>
                        <a:pt x="17" y="9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9" y="12"/>
                      </a:lnTo>
                      <a:lnTo>
                        <a:pt x="36" y="18"/>
                      </a:lnTo>
                      <a:lnTo>
                        <a:pt x="42" y="25"/>
                      </a:lnTo>
                      <a:lnTo>
                        <a:pt x="47" y="33"/>
                      </a:lnTo>
                      <a:lnTo>
                        <a:pt x="47" y="33"/>
                      </a:lnTo>
                      <a:lnTo>
                        <a:pt x="45" y="38"/>
                      </a:lnTo>
                      <a:lnTo>
                        <a:pt x="42" y="42"/>
                      </a:lnTo>
                      <a:lnTo>
                        <a:pt x="38" y="45"/>
                      </a:lnTo>
                      <a:lnTo>
                        <a:pt x="33" y="47"/>
                      </a:lnTo>
                      <a:lnTo>
                        <a:pt x="33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6" name="Group 38"/>
              <p:cNvGrpSpPr/>
              <p:nvPr/>
            </p:nvGrpSpPr>
            <p:grpSpPr>
              <a:xfrm>
                <a:off x="7017984" y="4504304"/>
                <a:ext cx="506009" cy="513039"/>
                <a:chOff x="6008690" y="1388271"/>
                <a:chExt cx="571500" cy="579440"/>
              </a:xfrm>
              <a:solidFill>
                <a:schemeClr val="bg1"/>
              </a:solidFill>
            </p:grpSpPr>
            <p:sp>
              <p:nvSpPr>
                <p:cNvPr id="37" name="Freeform 137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6326190" y="1467646"/>
                  <a:ext cx="182565" cy="182565"/>
                </a:xfrm>
                <a:custGeom>
                  <a:avLst/>
                  <a:gdLst>
                    <a:gd name="T0" fmla="*/ 64 w 71"/>
                    <a:gd name="T1" fmla="*/ 68 h 71"/>
                    <a:gd name="T2" fmla="*/ 64 w 71"/>
                    <a:gd name="T3" fmla="*/ 68 h 71"/>
                    <a:gd name="T4" fmla="*/ 64 w 71"/>
                    <a:gd name="T5" fmla="*/ 68 h 71"/>
                    <a:gd name="T6" fmla="*/ 65 w 71"/>
                    <a:gd name="T7" fmla="*/ 70 h 71"/>
                    <a:gd name="T8" fmla="*/ 67 w 71"/>
                    <a:gd name="T9" fmla="*/ 71 h 71"/>
                    <a:gd name="T10" fmla="*/ 67 w 71"/>
                    <a:gd name="T11" fmla="*/ 71 h 71"/>
                    <a:gd name="T12" fmla="*/ 70 w 71"/>
                    <a:gd name="T13" fmla="*/ 70 h 71"/>
                    <a:gd name="T14" fmla="*/ 71 w 71"/>
                    <a:gd name="T15" fmla="*/ 68 h 71"/>
                    <a:gd name="T16" fmla="*/ 71 w 71"/>
                    <a:gd name="T17" fmla="*/ 68 h 71"/>
                    <a:gd name="T18" fmla="*/ 71 w 71"/>
                    <a:gd name="T19" fmla="*/ 68 h 71"/>
                    <a:gd name="T20" fmla="*/ 71 w 71"/>
                    <a:gd name="T21" fmla="*/ 68 h 71"/>
                    <a:gd name="T22" fmla="*/ 70 w 71"/>
                    <a:gd name="T23" fmla="*/ 61 h 71"/>
                    <a:gd name="T24" fmla="*/ 69 w 71"/>
                    <a:gd name="T25" fmla="*/ 53 h 71"/>
                    <a:gd name="T26" fmla="*/ 68 w 71"/>
                    <a:gd name="T27" fmla="*/ 47 h 71"/>
                    <a:gd name="T28" fmla="*/ 65 w 71"/>
                    <a:gd name="T29" fmla="*/ 41 h 71"/>
                    <a:gd name="T30" fmla="*/ 63 w 71"/>
                    <a:gd name="T31" fmla="*/ 35 h 71"/>
                    <a:gd name="T32" fmla="*/ 59 w 71"/>
                    <a:gd name="T33" fmla="*/ 30 h 71"/>
                    <a:gd name="T34" fmla="*/ 56 w 71"/>
                    <a:gd name="T35" fmla="*/ 25 h 71"/>
                    <a:gd name="T36" fmla="*/ 51 w 71"/>
                    <a:gd name="T37" fmla="*/ 20 h 71"/>
                    <a:gd name="T38" fmla="*/ 47 w 71"/>
                    <a:gd name="T39" fmla="*/ 15 h 71"/>
                    <a:gd name="T40" fmla="*/ 42 w 71"/>
                    <a:gd name="T41" fmla="*/ 11 h 71"/>
                    <a:gd name="T42" fmla="*/ 36 w 71"/>
                    <a:gd name="T43" fmla="*/ 8 h 71"/>
                    <a:gd name="T44" fmla="*/ 29 w 71"/>
                    <a:gd name="T45" fmla="*/ 5 h 71"/>
                    <a:gd name="T46" fmla="*/ 23 w 71"/>
                    <a:gd name="T47" fmla="*/ 3 h 71"/>
                    <a:gd name="T48" fmla="*/ 17 w 71"/>
                    <a:gd name="T49" fmla="*/ 1 h 71"/>
                    <a:gd name="T50" fmla="*/ 10 w 71"/>
                    <a:gd name="T51" fmla="*/ 0 h 71"/>
                    <a:gd name="T52" fmla="*/ 4 w 71"/>
                    <a:gd name="T53" fmla="*/ 0 h 71"/>
                    <a:gd name="T54" fmla="*/ 4 w 71"/>
                    <a:gd name="T55" fmla="*/ 0 h 71"/>
                    <a:gd name="T56" fmla="*/ 3 w 71"/>
                    <a:gd name="T57" fmla="*/ 0 h 71"/>
                    <a:gd name="T58" fmla="*/ 3 w 71"/>
                    <a:gd name="T59" fmla="*/ 0 h 71"/>
                    <a:gd name="T60" fmla="*/ 1 w 71"/>
                    <a:gd name="T61" fmla="*/ 1 h 71"/>
                    <a:gd name="T62" fmla="*/ 0 w 71"/>
                    <a:gd name="T63" fmla="*/ 3 h 71"/>
                    <a:gd name="T64" fmla="*/ 0 w 71"/>
                    <a:gd name="T65" fmla="*/ 3 h 71"/>
                    <a:gd name="T66" fmla="*/ 1 w 71"/>
                    <a:gd name="T67" fmla="*/ 5 h 71"/>
                    <a:gd name="T68" fmla="*/ 3 w 71"/>
                    <a:gd name="T69" fmla="*/ 6 h 71"/>
                    <a:gd name="T70" fmla="*/ 3 w 71"/>
                    <a:gd name="T71" fmla="*/ 6 h 71"/>
                    <a:gd name="T72" fmla="*/ 3 w 71"/>
                    <a:gd name="T73" fmla="*/ 6 h 71"/>
                    <a:gd name="T74" fmla="*/ 10 w 71"/>
                    <a:gd name="T75" fmla="*/ 7 h 71"/>
                    <a:gd name="T76" fmla="*/ 15 w 71"/>
                    <a:gd name="T77" fmla="*/ 7 h 71"/>
                    <a:gd name="T78" fmla="*/ 27 w 71"/>
                    <a:gd name="T79" fmla="*/ 11 h 71"/>
                    <a:gd name="T80" fmla="*/ 38 w 71"/>
                    <a:gd name="T81" fmla="*/ 16 h 71"/>
                    <a:gd name="T82" fmla="*/ 47 w 71"/>
                    <a:gd name="T83" fmla="*/ 25 h 71"/>
                    <a:gd name="T84" fmla="*/ 54 w 71"/>
                    <a:gd name="T85" fmla="*/ 33 h 71"/>
                    <a:gd name="T86" fmla="*/ 59 w 71"/>
                    <a:gd name="T87" fmla="*/ 44 h 71"/>
                    <a:gd name="T88" fmla="*/ 63 w 71"/>
                    <a:gd name="T89" fmla="*/ 55 h 71"/>
                    <a:gd name="T90" fmla="*/ 64 w 71"/>
                    <a:gd name="T91" fmla="*/ 62 h 71"/>
                    <a:gd name="T92" fmla="*/ 64 w 71"/>
                    <a:gd name="T93" fmla="*/ 68 h 71"/>
                    <a:gd name="T94" fmla="*/ 64 w 71"/>
                    <a:gd name="T95" fmla="*/ 6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1" h="71">
                      <a:moveTo>
                        <a:pt x="64" y="68"/>
                      </a:moveTo>
                      <a:lnTo>
                        <a:pt x="64" y="68"/>
                      </a:lnTo>
                      <a:lnTo>
                        <a:pt x="64" y="68"/>
                      </a:lnTo>
                      <a:lnTo>
                        <a:pt x="65" y="70"/>
                      </a:lnTo>
                      <a:lnTo>
                        <a:pt x="67" y="71"/>
                      </a:lnTo>
                      <a:lnTo>
                        <a:pt x="67" y="71"/>
                      </a:lnTo>
                      <a:lnTo>
                        <a:pt x="70" y="70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1" y="68"/>
                      </a:lnTo>
                      <a:lnTo>
                        <a:pt x="70" y="61"/>
                      </a:lnTo>
                      <a:lnTo>
                        <a:pt x="69" y="53"/>
                      </a:lnTo>
                      <a:lnTo>
                        <a:pt x="68" y="47"/>
                      </a:lnTo>
                      <a:lnTo>
                        <a:pt x="65" y="41"/>
                      </a:lnTo>
                      <a:lnTo>
                        <a:pt x="63" y="35"/>
                      </a:lnTo>
                      <a:lnTo>
                        <a:pt x="59" y="30"/>
                      </a:lnTo>
                      <a:lnTo>
                        <a:pt x="56" y="25"/>
                      </a:lnTo>
                      <a:lnTo>
                        <a:pt x="51" y="20"/>
                      </a:lnTo>
                      <a:lnTo>
                        <a:pt x="47" y="15"/>
                      </a:lnTo>
                      <a:lnTo>
                        <a:pt x="42" y="11"/>
                      </a:lnTo>
                      <a:lnTo>
                        <a:pt x="36" y="8"/>
                      </a:lnTo>
                      <a:lnTo>
                        <a:pt x="29" y="5"/>
                      </a:lnTo>
                      <a:lnTo>
                        <a:pt x="23" y="3"/>
                      </a:lnTo>
                      <a:lnTo>
                        <a:pt x="17" y="1"/>
                      </a:lnTo>
                      <a:lnTo>
                        <a:pt x="10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10" y="7"/>
                      </a:lnTo>
                      <a:lnTo>
                        <a:pt x="15" y="7"/>
                      </a:lnTo>
                      <a:lnTo>
                        <a:pt x="27" y="11"/>
                      </a:lnTo>
                      <a:lnTo>
                        <a:pt x="38" y="16"/>
                      </a:lnTo>
                      <a:lnTo>
                        <a:pt x="47" y="25"/>
                      </a:lnTo>
                      <a:lnTo>
                        <a:pt x="54" y="33"/>
                      </a:lnTo>
                      <a:lnTo>
                        <a:pt x="59" y="44"/>
                      </a:lnTo>
                      <a:lnTo>
                        <a:pt x="63" y="55"/>
                      </a:lnTo>
                      <a:lnTo>
                        <a:pt x="64" y="62"/>
                      </a:lnTo>
                      <a:lnTo>
                        <a:pt x="64" y="68"/>
                      </a:lnTo>
                      <a:lnTo>
                        <a:pt x="64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 138"/>
                <p:cNvSpPr>
                  <a:spLocks noEditPoint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6008690" y="1388271"/>
                  <a:ext cx="571500" cy="579440"/>
                </a:xfrm>
                <a:custGeom>
                  <a:avLst/>
                  <a:gdLst>
                    <a:gd name="T0" fmla="*/ 62 w 217"/>
                    <a:gd name="T1" fmla="*/ 6 h 218"/>
                    <a:gd name="T2" fmla="*/ 55 w 217"/>
                    <a:gd name="T3" fmla="*/ 2 h 218"/>
                    <a:gd name="T4" fmla="*/ 48 w 217"/>
                    <a:gd name="T5" fmla="*/ 0 h 218"/>
                    <a:gd name="T6" fmla="*/ 44 w 217"/>
                    <a:gd name="T7" fmla="*/ 0 h 218"/>
                    <a:gd name="T8" fmla="*/ 40 w 217"/>
                    <a:gd name="T9" fmla="*/ 2 h 218"/>
                    <a:gd name="T10" fmla="*/ 30 w 217"/>
                    <a:gd name="T11" fmla="*/ 10 h 218"/>
                    <a:gd name="T12" fmla="*/ 27 w 217"/>
                    <a:gd name="T13" fmla="*/ 21 h 218"/>
                    <a:gd name="T14" fmla="*/ 6 w 217"/>
                    <a:gd name="T15" fmla="*/ 136 h 218"/>
                    <a:gd name="T16" fmla="*/ 4 w 217"/>
                    <a:gd name="T17" fmla="*/ 139 h 218"/>
                    <a:gd name="T18" fmla="*/ 1 w 217"/>
                    <a:gd name="T19" fmla="*/ 146 h 218"/>
                    <a:gd name="T20" fmla="*/ 1 w 217"/>
                    <a:gd name="T21" fmla="*/ 153 h 218"/>
                    <a:gd name="T22" fmla="*/ 4 w 217"/>
                    <a:gd name="T23" fmla="*/ 161 h 218"/>
                    <a:gd name="T24" fmla="*/ 54 w 217"/>
                    <a:gd name="T25" fmla="*/ 212 h 218"/>
                    <a:gd name="T26" fmla="*/ 57 w 217"/>
                    <a:gd name="T27" fmla="*/ 215 h 218"/>
                    <a:gd name="T28" fmla="*/ 64 w 217"/>
                    <a:gd name="T29" fmla="*/ 217 h 218"/>
                    <a:gd name="T30" fmla="*/ 68 w 217"/>
                    <a:gd name="T31" fmla="*/ 218 h 218"/>
                    <a:gd name="T32" fmla="*/ 76 w 217"/>
                    <a:gd name="T33" fmla="*/ 216 h 218"/>
                    <a:gd name="T34" fmla="*/ 83 w 217"/>
                    <a:gd name="T35" fmla="*/ 212 h 218"/>
                    <a:gd name="T36" fmla="*/ 197 w 217"/>
                    <a:gd name="T37" fmla="*/ 190 h 218"/>
                    <a:gd name="T38" fmla="*/ 203 w 217"/>
                    <a:gd name="T39" fmla="*/ 189 h 218"/>
                    <a:gd name="T40" fmla="*/ 213 w 217"/>
                    <a:gd name="T41" fmla="*/ 183 h 218"/>
                    <a:gd name="T42" fmla="*/ 216 w 217"/>
                    <a:gd name="T43" fmla="*/ 178 h 218"/>
                    <a:gd name="T44" fmla="*/ 217 w 217"/>
                    <a:gd name="T45" fmla="*/ 166 h 218"/>
                    <a:gd name="T46" fmla="*/ 211 w 217"/>
                    <a:gd name="T47" fmla="*/ 155 h 218"/>
                    <a:gd name="T48" fmla="*/ 94 w 217"/>
                    <a:gd name="T49" fmla="*/ 181 h 218"/>
                    <a:gd name="T50" fmla="*/ 72 w 217"/>
                    <a:gd name="T51" fmla="*/ 202 h 218"/>
                    <a:gd name="T52" fmla="*/ 68 w 217"/>
                    <a:gd name="T53" fmla="*/ 204 h 218"/>
                    <a:gd name="T54" fmla="*/ 65 w 217"/>
                    <a:gd name="T55" fmla="*/ 203 h 218"/>
                    <a:gd name="T56" fmla="*/ 16 w 217"/>
                    <a:gd name="T57" fmla="*/ 154 h 218"/>
                    <a:gd name="T58" fmla="*/ 14 w 217"/>
                    <a:gd name="T59" fmla="*/ 152 h 218"/>
                    <a:gd name="T60" fmla="*/ 14 w 217"/>
                    <a:gd name="T61" fmla="*/ 150 h 218"/>
                    <a:gd name="T62" fmla="*/ 16 w 217"/>
                    <a:gd name="T63" fmla="*/ 145 h 218"/>
                    <a:gd name="T64" fmla="*/ 37 w 217"/>
                    <a:gd name="T65" fmla="*/ 123 h 218"/>
                    <a:gd name="T66" fmla="*/ 94 w 217"/>
                    <a:gd name="T67" fmla="*/ 181 h 218"/>
                    <a:gd name="T68" fmla="*/ 94 w 217"/>
                    <a:gd name="T69" fmla="*/ 181 h 218"/>
                    <a:gd name="T70" fmla="*/ 103 w 217"/>
                    <a:gd name="T71" fmla="*/ 177 h 218"/>
                    <a:gd name="T72" fmla="*/ 100 w 217"/>
                    <a:gd name="T73" fmla="*/ 178 h 218"/>
                    <a:gd name="T74" fmla="*/ 41 w 217"/>
                    <a:gd name="T75" fmla="*/ 117 h 218"/>
                    <a:gd name="T76" fmla="*/ 41 w 217"/>
                    <a:gd name="T77" fmla="*/ 32 h 218"/>
                    <a:gd name="T78" fmla="*/ 103 w 217"/>
                    <a:gd name="T79" fmla="*/ 177 h 218"/>
                    <a:gd name="T80" fmla="*/ 203 w 217"/>
                    <a:gd name="T81" fmla="*/ 173 h 218"/>
                    <a:gd name="T82" fmla="*/ 197 w 217"/>
                    <a:gd name="T83" fmla="*/ 177 h 218"/>
                    <a:gd name="T84" fmla="*/ 41 w 217"/>
                    <a:gd name="T85" fmla="*/ 23 h 218"/>
                    <a:gd name="T86" fmla="*/ 41 w 217"/>
                    <a:gd name="T87" fmla="*/ 21 h 218"/>
                    <a:gd name="T88" fmla="*/ 45 w 217"/>
                    <a:gd name="T89" fmla="*/ 15 h 218"/>
                    <a:gd name="T90" fmla="*/ 48 w 217"/>
                    <a:gd name="T91" fmla="*/ 14 h 218"/>
                    <a:gd name="T92" fmla="*/ 50 w 217"/>
                    <a:gd name="T93" fmla="*/ 15 h 218"/>
                    <a:gd name="T94" fmla="*/ 202 w 217"/>
                    <a:gd name="T95" fmla="*/ 165 h 218"/>
                    <a:gd name="T96" fmla="*/ 204 w 217"/>
                    <a:gd name="T97" fmla="*/ 169 h 218"/>
                    <a:gd name="T98" fmla="*/ 203 w 217"/>
                    <a:gd name="T99" fmla="*/ 173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7" h="218">
                      <a:moveTo>
                        <a:pt x="62" y="6"/>
                      </a:moveTo>
                      <a:lnTo>
                        <a:pt x="62" y="6"/>
                      </a:lnTo>
                      <a:lnTo>
                        <a:pt x="59" y="3"/>
                      </a:lnTo>
                      <a:lnTo>
                        <a:pt x="55" y="2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0" y="2"/>
                      </a:lnTo>
                      <a:lnTo>
                        <a:pt x="40" y="2"/>
                      </a:lnTo>
                      <a:lnTo>
                        <a:pt x="34" y="5"/>
                      </a:lnTo>
                      <a:lnTo>
                        <a:pt x="30" y="10"/>
                      </a:lnTo>
                      <a:lnTo>
                        <a:pt x="28" y="15"/>
                      </a:lnTo>
                      <a:lnTo>
                        <a:pt x="27" y="21"/>
                      </a:lnTo>
                      <a:lnTo>
                        <a:pt x="27" y="114"/>
                      </a:lnTo>
                      <a:lnTo>
                        <a:pt x="6" y="136"/>
                      </a:lnTo>
                      <a:lnTo>
                        <a:pt x="6" y="136"/>
                      </a:lnTo>
                      <a:lnTo>
                        <a:pt x="4" y="139"/>
                      </a:lnTo>
                      <a:lnTo>
                        <a:pt x="2" y="142"/>
                      </a:lnTo>
                      <a:lnTo>
                        <a:pt x="1" y="146"/>
                      </a:lnTo>
                      <a:lnTo>
                        <a:pt x="0" y="150"/>
                      </a:lnTo>
                      <a:lnTo>
                        <a:pt x="1" y="153"/>
                      </a:lnTo>
                      <a:lnTo>
                        <a:pt x="2" y="157"/>
                      </a:lnTo>
                      <a:lnTo>
                        <a:pt x="4" y="161"/>
                      </a:lnTo>
                      <a:lnTo>
                        <a:pt x="6" y="164"/>
                      </a:lnTo>
                      <a:lnTo>
                        <a:pt x="54" y="212"/>
                      </a:lnTo>
                      <a:lnTo>
                        <a:pt x="54" y="212"/>
                      </a:lnTo>
                      <a:lnTo>
                        <a:pt x="57" y="215"/>
                      </a:lnTo>
                      <a:lnTo>
                        <a:pt x="60" y="216"/>
                      </a:lnTo>
                      <a:lnTo>
                        <a:pt x="64" y="217"/>
                      </a:lnTo>
                      <a:lnTo>
                        <a:pt x="68" y="218"/>
                      </a:lnTo>
                      <a:lnTo>
                        <a:pt x="68" y="218"/>
                      </a:lnTo>
                      <a:lnTo>
                        <a:pt x="71" y="217"/>
                      </a:lnTo>
                      <a:lnTo>
                        <a:pt x="76" y="216"/>
                      </a:lnTo>
                      <a:lnTo>
                        <a:pt x="79" y="215"/>
                      </a:lnTo>
                      <a:lnTo>
                        <a:pt x="83" y="212"/>
                      </a:lnTo>
                      <a:lnTo>
                        <a:pt x="103" y="190"/>
                      </a:lnTo>
                      <a:lnTo>
                        <a:pt x="197" y="190"/>
                      </a:lnTo>
                      <a:lnTo>
                        <a:pt x="197" y="190"/>
                      </a:lnTo>
                      <a:lnTo>
                        <a:pt x="203" y="189"/>
                      </a:lnTo>
                      <a:lnTo>
                        <a:pt x="208" y="187"/>
                      </a:lnTo>
                      <a:lnTo>
                        <a:pt x="213" y="183"/>
                      </a:lnTo>
                      <a:lnTo>
                        <a:pt x="216" y="178"/>
                      </a:lnTo>
                      <a:lnTo>
                        <a:pt x="216" y="178"/>
                      </a:lnTo>
                      <a:lnTo>
                        <a:pt x="217" y="172"/>
                      </a:lnTo>
                      <a:lnTo>
                        <a:pt x="217" y="166"/>
                      </a:lnTo>
                      <a:lnTo>
                        <a:pt x="215" y="160"/>
                      </a:lnTo>
                      <a:lnTo>
                        <a:pt x="211" y="155"/>
                      </a:lnTo>
                      <a:lnTo>
                        <a:pt x="62" y="6"/>
                      </a:lnTo>
                      <a:close/>
                      <a:moveTo>
                        <a:pt x="94" y="181"/>
                      </a:moveTo>
                      <a:lnTo>
                        <a:pt x="72" y="202"/>
                      </a:lnTo>
                      <a:lnTo>
                        <a:pt x="72" y="202"/>
                      </a:lnTo>
                      <a:lnTo>
                        <a:pt x="70" y="203"/>
                      </a:lnTo>
                      <a:lnTo>
                        <a:pt x="68" y="204"/>
                      </a:lnTo>
                      <a:lnTo>
                        <a:pt x="68" y="204"/>
                      </a:lnTo>
                      <a:lnTo>
                        <a:pt x="65" y="203"/>
                      </a:lnTo>
                      <a:lnTo>
                        <a:pt x="63" y="202"/>
                      </a:lnTo>
                      <a:lnTo>
                        <a:pt x="16" y="154"/>
                      </a:lnTo>
                      <a:lnTo>
                        <a:pt x="16" y="154"/>
                      </a:lnTo>
                      <a:lnTo>
                        <a:pt x="14" y="152"/>
                      </a:lnTo>
                      <a:lnTo>
                        <a:pt x="14" y="150"/>
                      </a:lnTo>
                      <a:lnTo>
                        <a:pt x="14" y="150"/>
                      </a:lnTo>
                      <a:lnTo>
                        <a:pt x="14" y="148"/>
                      </a:lnTo>
                      <a:lnTo>
                        <a:pt x="16" y="145"/>
                      </a:lnTo>
                      <a:lnTo>
                        <a:pt x="37" y="123"/>
                      </a:lnTo>
                      <a:lnTo>
                        <a:pt x="37" y="123"/>
                      </a:lnTo>
                      <a:lnTo>
                        <a:pt x="37" y="123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lnTo>
                        <a:pt x="94" y="181"/>
                      </a:lnTo>
                      <a:close/>
                      <a:moveTo>
                        <a:pt x="103" y="177"/>
                      </a:moveTo>
                      <a:lnTo>
                        <a:pt x="103" y="177"/>
                      </a:lnTo>
                      <a:lnTo>
                        <a:pt x="100" y="178"/>
                      </a:lnTo>
                      <a:lnTo>
                        <a:pt x="41" y="117"/>
                      </a:lnTo>
                      <a:lnTo>
                        <a:pt x="41" y="117"/>
                      </a:lnTo>
                      <a:lnTo>
                        <a:pt x="41" y="114"/>
                      </a:lnTo>
                      <a:lnTo>
                        <a:pt x="41" y="32"/>
                      </a:lnTo>
                      <a:lnTo>
                        <a:pt x="185" y="177"/>
                      </a:lnTo>
                      <a:lnTo>
                        <a:pt x="103" y="177"/>
                      </a:lnTo>
                      <a:close/>
                      <a:moveTo>
                        <a:pt x="203" y="173"/>
                      </a:moveTo>
                      <a:lnTo>
                        <a:pt x="203" y="173"/>
                      </a:lnTo>
                      <a:lnTo>
                        <a:pt x="201" y="176"/>
                      </a:lnTo>
                      <a:lnTo>
                        <a:pt x="197" y="177"/>
                      </a:lnTo>
                      <a:lnTo>
                        <a:pt x="195" y="177"/>
                      </a:lnTo>
                      <a:lnTo>
                        <a:pt x="41" y="23"/>
                      </a:lnTo>
                      <a:lnTo>
                        <a:pt x="41" y="21"/>
                      </a:lnTo>
                      <a:lnTo>
                        <a:pt x="41" y="21"/>
                      </a:lnTo>
                      <a:lnTo>
                        <a:pt x="42" y="17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50" y="15"/>
                      </a:lnTo>
                      <a:lnTo>
                        <a:pt x="52" y="16"/>
                      </a:lnTo>
                      <a:lnTo>
                        <a:pt x="202" y="165"/>
                      </a:lnTo>
                      <a:lnTo>
                        <a:pt x="202" y="165"/>
                      </a:lnTo>
                      <a:lnTo>
                        <a:pt x="204" y="169"/>
                      </a:lnTo>
                      <a:lnTo>
                        <a:pt x="203" y="173"/>
                      </a:lnTo>
                      <a:lnTo>
                        <a:pt x="203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" name="Freeform 139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6318250" y="1388271"/>
                  <a:ext cx="261940" cy="269875"/>
                </a:xfrm>
                <a:custGeom>
                  <a:avLst/>
                  <a:gdLst>
                    <a:gd name="T0" fmla="*/ 6 w 101"/>
                    <a:gd name="T1" fmla="*/ 14 h 102"/>
                    <a:gd name="T2" fmla="*/ 6 w 101"/>
                    <a:gd name="T3" fmla="*/ 14 h 102"/>
                    <a:gd name="T4" fmla="*/ 6 w 101"/>
                    <a:gd name="T5" fmla="*/ 14 h 102"/>
                    <a:gd name="T6" fmla="*/ 15 w 101"/>
                    <a:gd name="T7" fmla="*/ 15 h 102"/>
                    <a:gd name="T8" fmla="*/ 22 w 101"/>
                    <a:gd name="T9" fmla="*/ 16 h 102"/>
                    <a:gd name="T10" fmla="*/ 30 w 101"/>
                    <a:gd name="T11" fmla="*/ 18 h 102"/>
                    <a:gd name="T12" fmla="*/ 37 w 101"/>
                    <a:gd name="T13" fmla="*/ 21 h 102"/>
                    <a:gd name="T14" fmla="*/ 45 w 101"/>
                    <a:gd name="T15" fmla="*/ 24 h 102"/>
                    <a:gd name="T16" fmla="*/ 52 w 101"/>
                    <a:gd name="T17" fmla="*/ 28 h 102"/>
                    <a:gd name="T18" fmla="*/ 58 w 101"/>
                    <a:gd name="T19" fmla="*/ 33 h 102"/>
                    <a:gd name="T20" fmla="*/ 64 w 101"/>
                    <a:gd name="T21" fmla="*/ 38 h 102"/>
                    <a:gd name="T22" fmla="*/ 69 w 101"/>
                    <a:gd name="T23" fmla="*/ 43 h 102"/>
                    <a:gd name="T24" fmla="*/ 73 w 101"/>
                    <a:gd name="T25" fmla="*/ 50 h 102"/>
                    <a:gd name="T26" fmla="*/ 78 w 101"/>
                    <a:gd name="T27" fmla="*/ 57 h 102"/>
                    <a:gd name="T28" fmla="*/ 82 w 101"/>
                    <a:gd name="T29" fmla="*/ 64 h 102"/>
                    <a:gd name="T30" fmla="*/ 84 w 101"/>
                    <a:gd name="T31" fmla="*/ 71 h 102"/>
                    <a:gd name="T32" fmla="*/ 86 w 101"/>
                    <a:gd name="T33" fmla="*/ 79 h 102"/>
                    <a:gd name="T34" fmla="*/ 87 w 101"/>
                    <a:gd name="T35" fmla="*/ 87 h 102"/>
                    <a:gd name="T36" fmla="*/ 88 w 101"/>
                    <a:gd name="T37" fmla="*/ 96 h 102"/>
                    <a:gd name="T38" fmla="*/ 88 w 101"/>
                    <a:gd name="T39" fmla="*/ 96 h 102"/>
                    <a:gd name="T40" fmla="*/ 88 w 101"/>
                    <a:gd name="T41" fmla="*/ 96 h 102"/>
                    <a:gd name="T42" fmla="*/ 88 w 101"/>
                    <a:gd name="T43" fmla="*/ 98 h 102"/>
                    <a:gd name="T44" fmla="*/ 90 w 101"/>
                    <a:gd name="T45" fmla="*/ 100 h 102"/>
                    <a:gd name="T46" fmla="*/ 92 w 101"/>
                    <a:gd name="T47" fmla="*/ 102 h 102"/>
                    <a:gd name="T48" fmla="*/ 95 w 101"/>
                    <a:gd name="T49" fmla="*/ 102 h 102"/>
                    <a:gd name="T50" fmla="*/ 95 w 101"/>
                    <a:gd name="T51" fmla="*/ 102 h 102"/>
                    <a:gd name="T52" fmla="*/ 97 w 101"/>
                    <a:gd name="T53" fmla="*/ 102 h 102"/>
                    <a:gd name="T54" fmla="*/ 99 w 101"/>
                    <a:gd name="T55" fmla="*/ 100 h 102"/>
                    <a:gd name="T56" fmla="*/ 101 w 101"/>
                    <a:gd name="T57" fmla="*/ 98 h 102"/>
                    <a:gd name="T58" fmla="*/ 101 w 101"/>
                    <a:gd name="T59" fmla="*/ 96 h 102"/>
                    <a:gd name="T60" fmla="*/ 101 w 101"/>
                    <a:gd name="T61" fmla="*/ 96 h 102"/>
                    <a:gd name="T62" fmla="*/ 101 w 101"/>
                    <a:gd name="T63" fmla="*/ 96 h 102"/>
                    <a:gd name="T64" fmla="*/ 101 w 101"/>
                    <a:gd name="T65" fmla="*/ 96 h 102"/>
                    <a:gd name="T66" fmla="*/ 101 w 101"/>
                    <a:gd name="T67" fmla="*/ 85 h 102"/>
                    <a:gd name="T68" fmla="*/ 99 w 101"/>
                    <a:gd name="T69" fmla="*/ 76 h 102"/>
                    <a:gd name="T70" fmla="*/ 97 w 101"/>
                    <a:gd name="T71" fmla="*/ 67 h 102"/>
                    <a:gd name="T72" fmla="*/ 94 w 101"/>
                    <a:gd name="T73" fmla="*/ 59 h 102"/>
                    <a:gd name="T74" fmla="*/ 90 w 101"/>
                    <a:gd name="T75" fmla="*/ 51 h 102"/>
                    <a:gd name="T76" fmla="*/ 85 w 101"/>
                    <a:gd name="T77" fmla="*/ 42 h 102"/>
                    <a:gd name="T78" fmla="*/ 80 w 101"/>
                    <a:gd name="T79" fmla="*/ 35 h 102"/>
                    <a:gd name="T80" fmla="*/ 73 w 101"/>
                    <a:gd name="T81" fmla="*/ 28 h 102"/>
                    <a:gd name="T82" fmla="*/ 66 w 101"/>
                    <a:gd name="T83" fmla="*/ 22 h 102"/>
                    <a:gd name="T84" fmla="*/ 59 w 101"/>
                    <a:gd name="T85" fmla="*/ 17 h 102"/>
                    <a:gd name="T86" fmla="*/ 52 w 101"/>
                    <a:gd name="T87" fmla="*/ 12 h 102"/>
                    <a:gd name="T88" fmla="*/ 44 w 101"/>
                    <a:gd name="T89" fmla="*/ 8 h 102"/>
                    <a:gd name="T90" fmla="*/ 34 w 101"/>
                    <a:gd name="T91" fmla="*/ 4 h 102"/>
                    <a:gd name="T92" fmla="*/ 25 w 101"/>
                    <a:gd name="T93" fmla="*/ 2 h 102"/>
                    <a:gd name="T94" fmla="*/ 16 w 101"/>
                    <a:gd name="T95" fmla="*/ 1 h 102"/>
                    <a:gd name="T96" fmla="*/ 7 w 101"/>
                    <a:gd name="T97" fmla="*/ 0 h 102"/>
                    <a:gd name="T98" fmla="*/ 7 w 101"/>
                    <a:gd name="T99" fmla="*/ 0 h 102"/>
                    <a:gd name="T100" fmla="*/ 6 w 101"/>
                    <a:gd name="T101" fmla="*/ 0 h 102"/>
                    <a:gd name="T102" fmla="*/ 6 w 101"/>
                    <a:gd name="T103" fmla="*/ 0 h 102"/>
                    <a:gd name="T104" fmla="*/ 4 w 101"/>
                    <a:gd name="T105" fmla="*/ 1 h 102"/>
                    <a:gd name="T106" fmla="*/ 2 w 101"/>
                    <a:gd name="T107" fmla="*/ 2 h 102"/>
                    <a:gd name="T108" fmla="*/ 0 w 101"/>
                    <a:gd name="T109" fmla="*/ 4 h 102"/>
                    <a:gd name="T110" fmla="*/ 0 w 101"/>
                    <a:gd name="T111" fmla="*/ 8 h 102"/>
                    <a:gd name="T112" fmla="*/ 0 w 101"/>
                    <a:gd name="T113" fmla="*/ 8 h 102"/>
                    <a:gd name="T114" fmla="*/ 0 w 101"/>
                    <a:gd name="T115" fmla="*/ 10 h 102"/>
                    <a:gd name="T116" fmla="*/ 2 w 101"/>
                    <a:gd name="T117" fmla="*/ 12 h 102"/>
                    <a:gd name="T118" fmla="*/ 4 w 101"/>
                    <a:gd name="T119" fmla="*/ 14 h 102"/>
                    <a:gd name="T120" fmla="*/ 6 w 101"/>
                    <a:gd name="T121" fmla="*/ 14 h 102"/>
                    <a:gd name="T122" fmla="*/ 6 w 101"/>
                    <a:gd name="T123" fmla="*/ 14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1" h="102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5" y="15"/>
                      </a:lnTo>
                      <a:lnTo>
                        <a:pt x="22" y="16"/>
                      </a:lnTo>
                      <a:lnTo>
                        <a:pt x="30" y="18"/>
                      </a:lnTo>
                      <a:lnTo>
                        <a:pt x="37" y="21"/>
                      </a:lnTo>
                      <a:lnTo>
                        <a:pt x="45" y="24"/>
                      </a:lnTo>
                      <a:lnTo>
                        <a:pt x="52" y="28"/>
                      </a:lnTo>
                      <a:lnTo>
                        <a:pt x="58" y="33"/>
                      </a:lnTo>
                      <a:lnTo>
                        <a:pt x="64" y="38"/>
                      </a:lnTo>
                      <a:lnTo>
                        <a:pt x="69" y="43"/>
                      </a:lnTo>
                      <a:lnTo>
                        <a:pt x="73" y="50"/>
                      </a:lnTo>
                      <a:lnTo>
                        <a:pt x="78" y="57"/>
                      </a:lnTo>
                      <a:lnTo>
                        <a:pt x="82" y="64"/>
                      </a:lnTo>
                      <a:lnTo>
                        <a:pt x="84" y="71"/>
                      </a:lnTo>
                      <a:lnTo>
                        <a:pt x="86" y="79"/>
                      </a:lnTo>
                      <a:lnTo>
                        <a:pt x="87" y="87"/>
                      </a:lnTo>
                      <a:lnTo>
                        <a:pt x="88" y="96"/>
                      </a:lnTo>
                      <a:lnTo>
                        <a:pt x="88" y="96"/>
                      </a:lnTo>
                      <a:lnTo>
                        <a:pt x="88" y="96"/>
                      </a:lnTo>
                      <a:lnTo>
                        <a:pt x="88" y="98"/>
                      </a:lnTo>
                      <a:lnTo>
                        <a:pt x="90" y="100"/>
                      </a:lnTo>
                      <a:lnTo>
                        <a:pt x="92" y="102"/>
                      </a:lnTo>
                      <a:lnTo>
                        <a:pt x="95" y="102"/>
                      </a:lnTo>
                      <a:lnTo>
                        <a:pt x="95" y="102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01" y="98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101" y="85"/>
                      </a:lnTo>
                      <a:lnTo>
                        <a:pt x="99" y="76"/>
                      </a:lnTo>
                      <a:lnTo>
                        <a:pt x="97" y="67"/>
                      </a:lnTo>
                      <a:lnTo>
                        <a:pt x="94" y="59"/>
                      </a:lnTo>
                      <a:lnTo>
                        <a:pt x="90" y="51"/>
                      </a:lnTo>
                      <a:lnTo>
                        <a:pt x="85" y="42"/>
                      </a:lnTo>
                      <a:lnTo>
                        <a:pt x="80" y="35"/>
                      </a:lnTo>
                      <a:lnTo>
                        <a:pt x="73" y="28"/>
                      </a:lnTo>
                      <a:lnTo>
                        <a:pt x="66" y="22"/>
                      </a:lnTo>
                      <a:lnTo>
                        <a:pt x="59" y="17"/>
                      </a:lnTo>
                      <a:lnTo>
                        <a:pt x="52" y="12"/>
                      </a:lnTo>
                      <a:lnTo>
                        <a:pt x="44" y="8"/>
                      </a:lnTo>
                      <a:lnTo>
                        <a:pt x="34" y="4"/>
                      </a:lnTo>
                      <a:lnTo>
                        <a:pt x="25" y="2"/>
                      </a:lnTo>
                      <a:lnTo>
                        <a:pt x="1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0" name="Group 42"/>
              <p:cNvGrpSpPr/>
              <p:nvPr/>
            </p:nvGrpSpPr>
            <p:grpSpPr>
              <a:xfrm>
                <a:off x="5743139" y="3308055"/>
                <a:ext cx="780135" cy="770781"/>
                <a:chOff x="1395413" y="231775"/>
                <a:chExt cx="661987" cy="654050"/>
              </a:xfrm>
              <a:solidFill>
                <a:schemeClr val="bg1"/>
              </a:solidFill>
            </p:grpSpPr>
            <p:sp>
              <p:nvSpPr>
                <p:cNvPr id="41" name="Freeform 43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1395413" y="317500"/>
                  <a:ext cx="569913" cy="568325"/>
                </a:xfrm>
                <a:custGeom>
                  <a:avLst/>
                  <a:gdLst>
                    <a:gd name="T0" fmla="*/ 624 w 718"/>
                    <a:gd name="T1" fmla="*/ 230 h 716"/>
                    <a:gd name="T2" fmla="*/ 642 w 718"/>
                    <a:gd name="T3" fmla="*/ 283 h 716"/>
                    <a:gd name="T4" fmla="*/ 652 w 718"/>
                    <a:gd name="T5" fmla="*/ 338 h 716"/>
                    <a:gd name="T6" fmla="*/ 651 w 718"/>
                    <a:gd name="T7" fmla="*/ 387 h 716"/>
                    <a:gd name="T8" fmla="*/ 629 w 718"/>
                    <a:gd name="T9" fmla="*/ 471 h 716"/>
                    <a:gd name="T10" fmla="*/ 585 w 718"/>
                    <a:gd name="T11" fmla="*/ 544 h 716"/>
                    <a:gd name="T12" fmla="*/ 524 w 718"/>
                    <a:gd name="T13" fmla="*/ 600 h 716"/>
                    <a:gd name="T14" fmla="*/ 446 w 718"/>
                    <a:gd name="T15" fmla="*/ 637 h 716"/>
                    <a:gd name="T16" fmla="*/ 359 w 718"/>
                    <a:gd name="T17" fmla="*/ 650 h 716"/>
                    <a:gd name="T18" fmla="*/ 301 w 718"/>
                    <a:gd name="T19" fmla="*/ 644 h 716"/>
                    <a:gd name="T20" fmla="*/ 219 w 718"/>
                    <a:gd name="T21" fmla="*/ 616 h 716"/>
                    <a:gd name="T22" fmla="*/ 152 w 718"/>
                    <a:gd name="T23" fmla="*/ 564 h 716"/>
                    <a:gd name="T24" fmla="*/ 102 w 718"/>
                    <a:gd name="T25" fmla="*/ 497 h 716"/>
                    <a:gd name="T26" fmla="*/ 72 w 718"/>
                    <a:gd name="T27" fmla="*/ 417 h 716"/>
                    <a:gd name="T28" fmla="*/ 66 w 718"/>
                    <a:gd name="T29" fmla="*/ 357 h 716"/>
                    <a:gd name="T30" fmla="*/ 79 w 718"/>
                    <a:gd name="T31" fmla="*/ 270 h 716"/>
                    <a:gd name="T32" fmla="*/ 116 w 718"/>
                    <a:gd name="T33" fmla="*/ 194 h 716"/>
                    <a:gd name="T34" fmla="*/ 173 w 718"/>
                    <a:gd name="T35" fmla="*/ 131 h 716"/>
                    <a:gd name="T36" fmla="*/ 245 w 718"/>
                    <a:gd name="T37" fmla="*/ 87 h 716"/>
                    <a:gd name="T38" fmla="*/ 329 w 718"/>
                    <a:gd name="T39" fmla="*/ 65 h 716"/>
                    <a:gd name="T40" fmla="*/ 381 w 718"/>
                    <a:gd name="T41" fmla="*/ 65 h 716"/>
                    <a:gd name="T42" fmla="*/ 442 w 718"/>
                    <a:gd name="T43" fmla="*/ 77 h 716"/>
                    <a:gd name="T44" fmla="*/ 499 w 718"/>
                    <a:gd name="T45" fmla="*/ 100 h 716"/>
                    <a:gd name="T46" fmla="*/ 564 w 718"/>
                    <a:gd name="T47" fmla="*/ 64 h 716"/>
                    <a:gd name="T48" fmla="*/ 494 w 718"/>
                    <a:gd name="T49" fmla="*/ 25 h 716"/>
                    <a:gd name="T50" fmla="*/ 415 w 718"/>
                    <a:gd name="T51" fmla="*/ 4 h 716"/>
                    <a:gd name="T52" fmla="*/ 359 w 718"/>
                    <a:gd name="T53" fmla="*/ 0 h 716"/>
                    <a:gd name="T54" fmla="*/ 305 w 718"/>
                    <a:gd name="T55" fmla="*/ 2 h 716"/>
                    <a:gd name="T56" fmla="*/ 253 w 718"/>
                    <a:gd name="T57" fmla="*/ 15 h 716"/>
                    <a:gd name="T58" fmla="*/ 189 w 718"/>
                    <a:gd name="T59" fmla="*/ 43 h 716"/>
                    <a:gd name="T60" fmla="*/ 106 w 718"/>
                    <a:gd name="T61" fmla="*/ 104 h 716"/>
                    <a:gd name="T62" fmla="*/ 45 w 718"/>
                    <a:gd name="T63" fmla="*/ 187 h 716"/>
                    <a:gd name="T64" fmla="*/ 18 w 718"/>
                    <a:gd name="T65" fmla="*/ 251 h 716"/>
                    <a:gd name="T66" fmla="*/ 5 w 718"/>
                    <a:gd name="T67" fmla="*/ 303 h 716"/>
                    <a:gd name="T68" fmla="*/ 0 w 718"/>
                    <a:gd name="T69" fmla="*/ 357 h 716"/>
                    <a:gd name="T70" fmla="*/ 3 w 718"/>
                    <a:gd name="T71" fmla="*/ 394 h 716"/>
                    <a:gd name="T72" fmla="*/ 12 w 718"/>
                    <a:gd name="T73" fmla="*/ 447 h 716"/>
                    <a:gd name="T74" fmla="*/ 29 w 718"/>
                    <a:gd name="T75" fmla="*/ 497 h 716"/>
                    <a:gd name="T76" fmla="*/ 83 w 718"/>
                    <a:gd name="T77" fmla="*/ 586 h 716"/>
                    <a:gd name="T78" fmla="*/ 159 w 718"/>
                    <a:gd name="T79" fmla="*/ 654 h 716"/>
                    <a:gd name="T80" fmla="*/ 236 w 718"/>
                    <a:gd name="T81" fmla="*/ 694 h 716"/>
                    <a:gd name="T82" fmla="*/ 288 w 718"/>
                    <a:gd name="T83" fmla="*/ 709 h 716"/>
                    <a:gd name="T84" fmla="*/ 341 w 718"/>
                    <a:gd name="T85" fmla="*/ 716 h 716"/>
                    <a:gd name="T86" fmla="*/ 378 w 718"/>
                    <a:gd name="T87" fmla="*/ 716 h 716"/>
                    <a:gd name="T88" fmla="*/ 432 w 718"/>
                    <a:gd name="T89" fmla="*/ 709 h 716"/>
                    <a:gd name="T90" fmla="*/ 482 w 718"/>
                    <a:gd name="T91" fmla="*/ 694 h 716"/>
                    <a:gd name="T92" fmla="*/ 559 w 718"/>
                    <a:gd name="T93" fmla="*/ 654 h 716"/>
                    <a:gd name="T94" fmla="*/ 635 w 718"/>
                    <a:gd name="T95" fmla="*/ 586 h 716"/>
                    <a:gd name="T96" fmla="*/ 689 w 718"/>
                    <a:gd name="T97" fmla="*/ 497 h 716"/>
                    <a:gd name="T98" fmla="*/ 707 w 718"/>
                    <a:gd name="T99" fmla="*/ 447 h 716"/>
                    <a:gd name="T100" fmla="*/ 717 w 718"/>
                    <a:gd name="T101" fmla="*/ 394 h 716"/>
                    <a:gd name="T102" fmla="*/ 718 w 718"/>
                    <a:gd name="T103" fmla="*/ 357 h 716"/>
                    <a:gd name="T104" fmla="*/ 709 w 718"/>
                    <a:gd name="T105" fmla="*/ 281 h 716"/>
                    <a:gd name="T106" fmla="*/ 687 w 718"/>
                    <a:gd name="T107" fmla="*/ 210 h 716"/>
                    <a:gd name="T108" fmla="*/ 615 w 718"/>
                    <a:gd name="T109" fmla="*/ 214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18" h="716">
                      <a:moveTo>
                        <a:pt x="615" y="214"/>
                      </a:moveTo>
                      <a:lnTo>
                        <a:pt x="615" y="214"/>
                      </a:lnTo>
                      <a:lnTo>
                        <a:pt x="624" y="230"/>
                      </a:lnTo>
                      <a:lnTo>
                        <a:pt x="631" y="247"/>
                      </a:lnTo>
                      <a:lnTo>
                        <a:pt x="638" y="264"/>
                      </a:lnTo>
                      <a:lnTo>
                        <a:pt x="642" y="283"/>
                      </a:lnTo>
                      <a:lnTo>
                        <a:pt x="647" y="300"/>
                      </a:lnTo>
                      <a:lnTo>
                        <a:pt x="649" y="318"/>
                      </a:lnTo>
                      <a:lnTo>
                        <a:pt x="652" y="338"/>
                      </a:lnTo>
                      <a:lnTo>
                        <a:pt x="652" y="357"/>
                      </a:lnTo>
                      <a:lnTo>
                        <a:pt x="652" y="357"/>
                      </a:lnTo>
                      <a:lnTo>
                        <a:pt x="651" y="387"/>
                      </a:lnTo>
                      <a:lnTo>
                        <a:pt x="647" y="417"/>
                      </a:lnTo>
                      <a:lnTo>
                        <a:pt x="639" y="444"/>
                      </a:lnTo>
                      <a:lnTo>
                        <a:pt x="629" y="471"/>
                      </a:lnTo>
                      <a:lnTo>
                        <a:pt x="617" y="497"/>
                      </a:lnTo>
                      <a:lnTo>
                        <a:pt x="602" y="521"/>
                      </a:lnTo>
                      <a:lnTo>
                        <a:pt x="585" y="544"/>
                      </a:lnTo>
                      <a:lnTo>
                        <a:pt x="566" y="564"/>
                      </a:lnTo>
                      <a:lnTo>
                        <a:pt x="546" y="584"/>
                      </a:lnTo>
                      <a:lnTo>
                        <a:pt x="524" y="600"/>
                      </a:lnTo>
                      <a:lnTo>
                        <a:pt x="499" y="616"/>
                      </a:lnTo>
                      <a:lnTo>
                        <a:pt x="474" y="627"/>
                      </a:lnTo>
                      <a:lnTo>
                        <a:pt x="446" y="637"/>
                      </a:lnTo>
                      <a:lnTo>
                        <a:pt x="418" y="644"/>
                      </a:lnTo>
                      <a:lnTo>
                        <a:pt x="389" y="649"/>
                      </a:lnTo>
                      <a:lnTo>
                        <a:pt x="359" y="650"/>
                      </a:lnTo>
                      <a:lnTo>
                        <a:pt x="359" y="650"/>
                      </a:lnTo>
                      <a:lnTo>
                        <a:pt x="329" y="649"/>
                      </a:lnTo>
                      <a:lnTo>
                        <a:pt x="301" y="644"/>
                      </a:lnTo>
                      <a:lnTo>
                        <a:pt x="272" y="637"/>
                      </a:lnTo>
                      <a:lnTo>
                        <a:pt x="245" y="627"/>
                      </a:lnTo>
                      <a:lnTo>
                        <a:pt x="219" y="616"/>
                      </a:lnTo>
                      <a:lnTo>
                        <a:pt x="195" y="600"/>
                      </a:lnTo>
                      <a:lnTo>
                        <a:pt x="173" y="584"/>
                      </a:lnTo>
                      <a:lnTo>
                        <a:pt x="152" y="564"/>
                      </a:lnTo>
                      <a:lnTo>
                        <a:pt x="133" y="544"/>
                      </a:lnTo>
                      <a:lnTo>
                        <a:pt x="116" y="521"/>
                      </a:lnTo>
                      <a:lnTo>
                        <a:pt x="102" y="497"/>
                      </a:lnTo>
                      <a:lnTo>
                        <a:pt x="89" y="471"/>
                      </a:lnTo>
                      <a:lnTo>
                        <a:pt x="79" y="444"/>
                      </a:lnTo>
                      <a:lnTo>
                        <a:pt x="72" y="417"/>
                      </a:lnTo>
                      <a:lnTo>
                        <a:pt x="68" y="387"/>
                      </a:lnTo>
                      <a:lnTo>
                        <a:pt x="66" y="357"/>
                      </a:lnTo>
                      <a:lnTo>
                        <a:pt x="66" y="357"/>
                      </a:lnTo>
                      <a:lnTo>
                        <a:pt x="68" y="327"/>
                      </a:lnTo>
                      <a:lnTo>
                        <a:pt x="72" y="298"/>
                      </a:lnTo>
                      <a:lnTo>
                        <a:pt x="79" y="270"/>
                      </a:lnTo>
                      <a:lnTo>
                        <a:pt x="89" y="243"/>
                      </a:lnTo>
                      <a:lnTo>
                        <a:pt x="102" y="218"/>
                      </a:lnTo>
                      <a:lnTo>
                        <a:pt x="116" y="194"/>
                      </a:lnTo>
                      <a:lnTo>
                        <a:pt x="133" y="171"/>
                      </a:lnTo>
                      <a:lnTo>
                        <a:pt x="152" y="150"/>
                      </a:lnTo>
                      <a:lnTo>
                        <a:pt x="173" y="131"/>
                      </a:lnTo>
                      <a:lnTo>
                        <a:pt x="195" y="114"/>
                      </a:lnTo>
                      <a:lnTo>
                        <a:pt x="219" y="100"/>
                      </a:lnTo>
                      <a:lnTo>
                        <a:pt x="245" y="87"/>
                      </a:lnTo>
                      <a:lnTo>
                        <a:pt x="272" y="77"/>
                      </a:lnTo>
                      <a:lnTo>
                        <a:pt x="301" y="70"/>
                      </a:lnTo>
                      <a:lnTo>
                        <a:pt x="329" y="65"/>
                      </a:lnTo>
                      <a:lnTo>
                        <a:pt x="359" y="64"/>
                      </a:lnTo>
                      <a:lnTo>
                        <a:pt x="359" y="64"/>
                      </a:lnTo>
                      <a:lnTo>
                        <a:pt x="381" y="65"/>
                      </a:lnTo>
                      <a:lnTo>
                        <a:pt x="402" y="67"/>
                      </a:lnTo>
                      <a:lnTo>
                        <a:pt x="422" y="71"/>
                      </a:lnTo>
                      <a:lnTo>
                        <a:pt x="442" y="77"/>
                      </a:lnTo>
                      <a:lnTo>
                        <a:pt x="462" y="83"/>
                      </a:lnTo>
                      <a:lnTo>
                        <a:pt x="481" y="91"/>
                      </a:lnTo>
                      <a:lnTo>
                        <a:pt x="499" y="100"/>
                      </a:lnTo>
                      <a:lnTo>
                        <a:pt x="516" y="110"/>
                      </a:lnTo>
                      <a:lnTo>
                        <a:pt x="564" y="64"/>
                      </a:lnTo>
                      <a:lnTo>
                        <a:pt x="564" y="64"/>
                      </a:lnTo>
                      <a:lnTo>
                        <a:pt x="542" y="50"/>
                      </a:lnTo>
                      <a:lnTo>
                        <a:pt x="518" y="37"/>
                      </a:lnTo>
                      <a:lnTo>
                        <a:pt x="494" y="25"/>
                      </a:lnTo>
                      <a:lnTo>
                        <a:pt x="468" y="15"/>
                      </a:lnTo>
                      <a:lnTo>
                        <a:pt x="442" y="8"/>
                      </a:lnTo>
                      <a:lnTo>
                        <a:pt x="415" y="4"/>
                      </a:lnTo>
                      <a:lnTo>
                        <a:pt x="388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41" y="0"/>
                      </a:lnTo>
                      <a:lnTo>
                        <a:pt x="322" y="1"/>
                      </a:lnTo>
                      <a:lnTo>
                        <a:pt x="305" y="2"/>
                      </a:lnTo>
                      <a:lnTo>
                        <a:pt x="288" y="7"/>
                      </a:lnTo>
                      <a:lnTo>
                        <a:pt x="269" y="10"/>
                      </a:lnTo>
                      <a:lnTo>
                        <a:pt x="253" y="15"/>
                      </a:lnTo>
                      <a:lnTo>
                        <a:pt x="236" y="21"/>
                      </a:lnTo>
                      <a:lnTo>
                        <a:pt x="221" y="27"/>
                      </a:lnTo>
                      <a:lnTo>
                        <a:pt x="189" y="43"/>
                      </a:lnTo>
                      <a:lnTo>
                        <a:pt x="159" y="60"/>
                      </a:lnTo>
                      <a:lnTo>
                        <a:pt x="132" y="81"/>
                      </a:lnTo>
                      <a:lnTo>
                        <a:pt x="106" y="104"/>
                      </a:lnTo>
                      <a:lnTo>
                        <a:pt x="83" y="130"/>
                      </a:lnTo>
                      <a:lnTo>
                        <a:pt x="62" y="157"/>
                      </a:lnTo>
                      <a:lnTo>
                        <a:pt x="45" y="187"/>
                      </a:lnTo>
                      <a:lnTo>
                        <a:pt x="29" y="218"/>
                      </a:lnTo>
                      <a:lnTo>
                        <a:pt x="23" y="234"/>
                      </a:lnTo>
                      <a:lnTo>
                        <a:pt x="18" y="251"/>
                      </a:lnTo>
                      <a:lnTo>
                        <a:pt x="12" y="268"/>
                      </a:lnTo>
                      <a:lnTo>
                        <a:pt x="8" y="285"/>
                      </a:lnTo>
                      <a:lnTo>
                        <a:pt x="5" y="303"/>
                      </a:lnTo>
                      <a:lnTo>
                        <a:pt x="3" y="321"/>
                      </a:lnTo>
                      <a:lnTo>
                        <a:pt x="2" y="338"/>
                      </a:lnTo>
                      <a:lnTo>
                        <a:pt x="0" y="357"/>
                      </a:lnTo>
                      <a:lnTo>
                        <a:pt x="0" y="357"/>
                      </a:lnTo>
                      <a:lnTo>
                        <a:pt x="2" y="376"/>
                      </a:lnTo>
                      <a:lnTo>
                        <a:pt x="3" y="394"/>
                      </a:lnTo>
                      <a:lnTo>
                        <a:pt x="5" y="411"/>
                      </a:lnTo>
                      <a:lnTo>
                        <a:pt x="8" y="430"/>
                      </a:lnTo>
                      <a:lnTo>
                        <a:pt x="12" y="447"/>
                      </a:lnTo>
                      <a:lnTo>
                        <a:pt x="18" y="464"/>
                      </a:lnTo>
                      <a:lnTo>
                        <a:pt x="23" y="480"/>
                      </a:lnTo>
                      <a:lnTo>
                        <a:pt x="29" y="497"/>
                      </a:lnTo>
                      <a:lnTo>
                        <a:pt x="45" y="528"/>
                      </a:lnTo>
                      <a:lnTo>
                        <a:pt x="62" y="557"/>
                      </a:lnTo>
                      <a:lnTo>
                        <a:pt x="83" y="586"/>
                      </a:lnTo>
                      <a:lnTo>
                        <a:pt x="106" y="611"/>
                      </a:lnTo>
                      <a:lnTo>
                        <a:pt x="132" y="634"/>
                      </a:lnTo>
                      <a:lnTo>
                        <a:pt x="159" y="654"/>
                      </a:lnTo>
                      <a:lnTo>
                        <a:pt x="189" y="673"/>
                      </a:lnTo>
                      <a:lnTo>
                        <a:pt x="221" y="687"/>
                      </a:lnTo>
                      <a:lnTo>
                        <a:pt x="236" y="694"/>
                      </a:lnTo>
                      <a:lnTo>
                        <a:pt x="253" y="700"/>
                      </a:lnTo>
                      <a:lnTo>
                        <a:pt x="269" y="704"/>
                      </a:lnTo>
                      <a:lnTo>
                        <a:pt x="288" y="709"/>
                      </a:lnTo>
                      <a:lnTo>
                        <a:pt x="305" y="711"/>
                      </a:lnTo>
                      <a:lnTo>
                        <a:pt x="322" y="714"/>
                      </a:lnTo>
                      <a:lnTo>
                        <a:pt x="341" y="716"/>
                      </a:lnTo>
                      <a:lnTo>
                        <a:pt x="359" y="716"/>
                      </a:lnTo>
                      <a:lnTo>
                        <a:pt x="359" y="716"/>
                      </a:lnTo>
                      <a:lnTo>
                        <a:pt x="378" y="716"/>
                      </a:lnTo>
                      <a:lnTo>
                        <a:pt x="396" y="714"/>
                      </a:lnTo>
                      <a:lnTo>
                        <a:pt x="414" y="711"/>
                      </a:lnTo>
                      <a:lnTo>
                        <a:pt x="432" y="709"/>
                      </a:lnTo>
                      <a:lnTo>
                        <a:pt x="449" y="704"/>
                      </a:lnTo>
                      <a:lnTo>
                        <a:pt x="466" y="700"/>
                      </a:lnTo>
                      <a:lnTo>
                        <a:pt x="482" y="694"/>
                      </a:lnTo>
                      <a:lnTo>
                        <a:pt x="499" y="687"/>
                      </a:lnTo>
                      <a:lnTo>
                        <a:pt x="529" y="673"/>
                      </a:lnTo>
                      <a:lnTo>
                        <a:pt x="559" y="654"/>
                      </a:lnTo>
                      <a:lnTo>
                        <a:pt x="586" y="634"/>
                      </a:lnTo>
                      <a:lnTo>
                        <a:pt x="612" y="611"/>
                      </a:lnTo>
                      <a:lnTo>
                        <a:pt x="635" y="586"/>
                      </a:lnTo>
                      <a:lnTo>
                        <a:pt x="657" y="557"/>
                      </a:lnTo>
                      <a:lnTo>
                        <a:pt x="674" y="528"/>
                      </a:lnTo>
                      <a:lnTo>
                        <a:pt x="689" y="497"/>
                      </a:lnTo>
                      <a:lnTo>
                        <a:pt x="697" y="480"/>
                      </a:lnTo>
                      <a:lnTo>
                        <a:pt x="702" y="464"/>
                      </a:lnTo>
                      <a:lnTo>
                        <a:pt x="707" y="447"/>
                      </a:lnTo>
                      <a:lnTo>
                        <a:pt x="711" y="430"/>
                      </a:lnTo>
                      <a:lnTo>
                        <a:pt x="714" y="411"/>
                      </a:lnTo>
                      <a:lnTo>
                        <a:pt x="717" y="394"/>
                      </a:lnTo>
                      <a:lnTo>
                        <a:pt x="717" y="376"/>
                      </a:lnTo>
                      <a:lnTo>
                        <a:pt x="718" y="357"/>
                      </a:lnTo>
                      <a:lnTo>
                        <a:pt x="718" y="357"/>
                      </a:lnTo>
                      <a:lnTo>
                        <a:pt x="717" y="331"/>
                      </a:lnTo>
                      <a:lnTo>
                        <a:pt x="714" y="305"/>
                      </a:lnTo>
                      <a:lnTo>
                        <a:pt x="709" y="281"/>
                      </a:lnTo>
                      <a:lnTo>
                        <a:pt x="704" y="257"/>
                      </a:lnTo>
                      <a:lnTo>
                        <a:pt x="695" y="233"/>
                      </a:lnTo>
                      <a:lnTo>
                        <a:pt x="687" y="210"/>
                      </a:lnTo>
                      <a:lnTo>
                        <a:pt x="675" y="188"/>
                      </a:lnTo>
                      <a:lnTo>
                        <a:pt x="662" y="167"/>
                      </a:lnTo>
                      <a:lnTo>
                        <a:pt x="615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Freeform 44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492250" y="414338"/>
                  <a:ext cx="376238" cy="376238"/>
                </a:xfrm>
                <a:custGeom>
                  <a:avLst/>
                  <a:gdLst>
                    <a:gd name="T0" fmla="*/ 254 w 474"/>
                    <a:gd name="T1" fmla="*/ 66 h 473"/>
                    <a:gd name="T2" fmla="*/ 303 w 474"/>
                    <a:gd name="T3" fmla="*/ 77 h 473"/>
                    <a:gd name="T4" fmla="*/ 340 w 474"/>
                    <a:gd name="T5" fmla="*/ 23 h 473"/>
                    <a:gd name="T6" fmla="*/ 299 w 474"/>
                    <a:gd name="T7" fmla="*/ 7 h 473"/>
                    <a:gd name="T8" fmla="*/ 253 w 474"/>
                    <a:gd name="T9" fmla="*/ 0 h 473"/>
                    <a:gd name="T10" fmla="*/ 213 w 474"/>
                    <a:gd name="T11" fmla="*/ 0 h 473"/>
                    <a:gd name="T12" fmla="*/ 146 w 474"/>
                    <a:gd name="T13" fmla="*/ 19 h 473"/>
                    <a:gd name="T14" fmla="*/ 87 w 474"/>
                    <a:gd name="T15" fmla="*/ 53 h 473"/>
                    <a:gd name="T16" fmla="*/ 41 w 474"/>
                    <a:gd name="T17" fmla="*/ 104 h 473"/>
                    <a:gd name="T18" fmla="*/ 11 w 474"/>
                    <a:gd name="T19" fmla="*/ 166 h 473"/>
                    <a:gd name="T20" fmla="*/ 0 w 474"/>
                    <a:gd name="T21" fmla="*/ 236 h 473"/>
                    <a:gd name="T22" fmla="*/ 6 w 474"/>
                    <a:gd name="T23" fmla="*/ 285 h 473"/>
                    <a:gd name="T24" fmla="*/ 29 w 474"/>
                    <a:gd name="T25" fmla="*/ 349 h 473"/>
                    <a:gd name="T26" fmla="*/ 70 w 474"/>
                    <a:gd name="T27" fmla="*/ 403 h 473"/>
                    <a:gd name="T28" fmla="*/ 124 w 474"/>
                    <a:gd name="T29" fmla="*/ 445 h 473"/>
                    <a:gd name="T30" fmla="*/ 190 w 474"/>
                    <a:gd name="T31" fmla="*/ 469 h 473"/>
                    <a:gd name="T32" fmla="*/ 237 w 474"/>
                    <a:gd name="T33" fmla="*/ 473 h 473"/>
                    <a:gd name="T34" fmla="*/ 307 w 474"/>
                    <a:gd name="T35" fmla="*/ 463 h 473"/>
                    <a:gd name="T36" fmla="*/ 370 w 474"/>
                    <a:gd name="T37" fmla="*/ 433 h 473"/>
                    <a:gd name="T38" fmla="*/ 420 w 474"/>
                    <a:gd name="T39" fmla="*/ 387 h 473"/>
                    <a:gd name="T40" fmla="*/ 456 w 474"/>
                    <a:gd name="T41" fmla="*/ 329 h 473"/>
                    <a:gd name="T42" fmla="*/ 473 w 474"/>
                    <a:gd name="T43" fmla="*/ 260 h 473"/>
                    <a:gd name="T44" fmla="*/ 473 w 474"/>
                    <a:gd name="T45" fmla="*/ 209 h 473"/>
                    <a:gd name="T46" fmla="*/ 452 w 474"/>
                    <a:gd name="T47" fmla="*/ 134 h 473"/>
                    <a:gd name="T48" fmla="*/ 404 w 474"/>
                    <a:gd name="T49" fmla="*/ 196 h 473"/>
                    <a:gd name="T50" fmla="*/ 409 w 474"/>
                    <a:gd name="T51" fmla="*/ 236 h 473"/>
                    <a:gd name="T52" fmla="*/ 406 w 474"/>
                    <a:gd name="T53" fmla="*/ 272 h 473"/>
                    <a:gd name="T54" fmla="*/ 389 w 474"/>
                    <a:gd name="T55" fmla="*/ 319 h 473"/>
                    <a:gd name="T56" fmla="*/ 359 w 474"/>
                    <a:gd name="T57" fmla="*/ 357 h 473"/>
                    <a:gd name="T58" fmla="*/ 319 w 474"/>
                    <a:gd name="T59" fmla="*/ 387 h 473"/>
                    <a:gd name="T60" fmla="*/ 272 w 474"/>
                    <a:gd name="T61" fmla="*/ 405 h 473"/>
                    <a:gd name="T62" fmla="*/ 237 w 474"/>
                    <a:gd name="T63" fmla="*/ 407 h 473"/>
                    <a:gd name="T64" fmla="*/ 186 w 474"/>
                    <a:gd name="T65" fmla="*/ 400 h 473"/>
                    <a:gd name="T66" fmla="*/ 141 w 474"/>
                    <a:gd name="T67" fmla="*/ 379 h 473"/>
                    <a:gd name="T68" fmla="*/ 104 w 474"/>
                    <a:gd name="T69" fmla="*/ 346 h 473"/>
                    <a:gd name="T70" fmla="*/ 79 w 474"/>
                    <a:gd name="T71" fmla="*/ 303 h 473"/>
                    <a:gd name="T72" fmla="*/ 67 w 474"/>
                    <a:gd name="T73" fmla="*/ 255 h 473"/>
                    <a:gd name="T74" fmla="*/ 67 w 474"/>
                    <a:gd name="T75" fmla="*/ 219 h 473"/>
                    <a:gd name="T76" fmla="*/ 79 w 474"/>
                    <a:gd name="T77" fmla="*/ 170 h 473"/>
                    <a:gd name="T78" fmla="*/ 104 w 474"/>
                    <a:gd name="T79" fmla="*/ 127 h 473"/>
                    <a:gd name="T80" fmla="*/ 141 w 474"/>
                    <a:gd name="T81" fmla="*/ 94 h 473"/>
                    <a:gd name="T82" fmla="*/ 186 w 474"/>
                    <a:gd name="T83" fmla="*/ 73 h 473"/>
                    <a:gd name="T84" fmla="*/ 237 w 474"/>
                    <a:gd name="T85" fmla="*/ 64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4" h="473">
                      <a:moveTo>
                        <a:pt x="237" y="64"/>
                      </a:moveTo>
                      <a:lnTo>
                        <a:pt x="237" y="64"/>
                      </a:lnTo>
                      <a:lnTo>
                        <a:pt x="254" y="66"/>
                      </a:lnTo>
                      <a:lnTo>
                        <a:pt x="272" y="69"/>
                      </a:lnTo>
                      <a:lnTo>
                        <a:pt x="287" y="72"/>
                      </a:lnTo>
                      <a:lnTo>
                        <a:pt x="303" y="77"/>
                      </a:lnTo>
                      <a:lnTo>
                        <a:pt x="353" y="30"/>
                      </a:lnTo>
                      <a:lnTo>
                        <a:pt x="353" y="30"/>
                      </a:lnTo>
                      <a:lnTo>
                        <a:pt x="340" y="23"/>
                      </a:lnTo>
                      <a:lnTo>
                        <a:pt x="326" y="17"/>
                      </a:lnTo>
                      <a:lnTo>
                        <a:pt x="313" y="12"/>
                      </a:lnTo>
                      <a:lnTo>
                        <a:pt x="299" y="7"/>
                      </a:lnTo>
                      <a:lnTo>
                        <a:pt x="283" y="4"/>
                      </a:lnTo>
                      <a:lnTo>
                        <a:pt x="269" y="2"/>
                      </a:lnTo>
                      <a:lnTo>
                        <a:pt x="253" y="0"/>
                      </a:lnTo>
                      <a:lnTo>
                        <a:pt x="237" y="0"/>
                      </a:lnTo>
                      <a:lnTo>
                        <a:pt x="237" y="0"/>
                      </a:lnTo>
                      <a:lnTo>
                        <a:pt x="213" y="0"/>
                      </a:lnTo>
                      <a:lnTo>
                        <a:pt x="190" y="4"/>
                      </a:lnTo>
                      <a:lnTo>
                        <a:pt x="167" y="10"/>
                      </a:lnTo>
                      <a:lnTo>
                        <a:pt x="146" y="19"/>
                      </a:lnTo>
                      <a:lnTo>
                        <a:pt x="124" y="29"/>
                      </a:lnTo>
                      <a:lnTo>
                        <a:pt x="104" y="40"/>
                      </a:lnTo>
                      <a:lnTo>
                        <a:pt x="87" y="53"/>
                      </a:lnTo>
                      <a:lnTo>
                        <a:pt x="70" y="69"/>
                      </a:lnTo>
                      <a:lnTo>
                        <a:pt x="54" y="86"/>
                      </a:lnTo>
                      <a:lnTo>
                        <a:pt x="41" y="104"/>
                      </a:lnTo>
                      <a:lnTo>
                        <a:pt x="29" y="123"/>
                      </a:lnTo>
                      <a:lnTo>
                        <a:pt x="19" y="144"/>
                      </a:lnTo>
                      <a:lnTo>
                        <a:pt x="11" y="166"/>
                      </a:lnTo>
                      <a:lnTo>
                        <a:pt x="6" y="189"/>
                      </a:lnTo>
                      <a:lnTo>
                        <a:pt x="1" y="212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1" y="260"/>
                      </a:lnTo>
                      <a:lnTo>
                        <a:pt x="6" y="285"/>
                      </a:lnTo>
                      <a:lnTo>
                        <a:pt x="11" y="307"/>
                      </a:lnTo>
                      <a:lnTo>
                        <a:pt x="19" y="329"/>
                      </a:lnTo>
                      <a:lnTo>
                        <a:pt x="29" y="349"/>
                      </a:lnTo>
                      <a:lnTo>
                        <a:pt x="41" y="369"/>
                      </a:lnTo>
                      <a:lnTo>
                        <a:pt x="54" y="387"/>
                      </a:lnTo>
                      <a:lnTo>
                        <a:pt x="70" y="403"/>
                      </a:lnTo>
                      <a:lnTo>
                        <a:pt x="87" y="419"/>
                      </a:lnTo>
                      <a:lnTo>
                        <a:pt x="104" y="433"/>
                      </a:lnTo>
                      <a:lnTo>
                        <a:pt x="124" y="445"/>
                      </a:lnTo>
                      <a:lnTo>
                        <a:pt x="146" y="455"/>
                      </a:lnTo>
                      <a:lnTo>
                        <a:pt x="167" y="463"/>
                      </a:lnTo>
                      <a:lnTo>
                        <a:pt x="190" y="469"/>
                      </a:lnTo>
                      <a:lnTo>
                        <a:pt x="213" y="472"/>
                      </a:lnTo>
                      <a:lnTo>
                        <a:pt x="237" y="473"/>
                      </a:lnTo>
                      <a:lnTo>
                        <a:pt x="237" y="473"/>
                      </a:lnTo>
                      <a:lnTo>
                        <a:pt x="262" y="472"/>
                      </a:lnTo>
                      <a:lnTo>
                        <a:pt x="284" y="469"/>
                      </a:lnTo>
                      <a:lnTo>
                        <a:pt x="307" y="463"/>
                      </a:lnTo>
                      <a:lnTo>
                        <a:pt x="330" y="455"/>
                      </a:lnTo>
                      <a:lnTo>
                        <a:pt x="350" y="445"/>
                      </a:lnTo>
                      <a:lnTo>
                        <a:pt x="370" y="433"/>
                      </a:lnTo>
                      <a:lnTo>
                        <a:pt x="387" y="419"/>
                      </a:lnTo>
                      <a:lnTo>
                        <a:pt x="404" y="403"/>
                      </a:lnTo>
                      <a:lnTo>
                        <a:pt x="420" y="387"/>
                      </a:lnTo>
                      <a:lnTo>
                        <a:pt x="434" y="369"/>
                      </a:lnTo>
                      <a:lnTo>
                        <a:pt x="446" y="349"/>
                      </a:lnTo>
                      <a:lnTo>
                        <a:pt x="456" y="329"/>
                      </a:lnTo>
                      <a:lnTo>
                        <a:pt x="463" y="307"/>
                      </a:lnTo>
                      <a:lnTo>
                        <a:pt x="469" y="285"/>
                      </a:lnTo>
                      <a:lnTo>
                        <a:pt x="473" y="260"/>
                      </a:lnTo>
                      <a:lnTo>
                        <a:pt x="474" y="236"/>
                      </a:lnTo>
                      <a:lnTo>
                        <a:pt x="474" y="236"/>
                      </a:lnTo>
                      <a:lnTo>
                        <a:pt x="473" y="209"/>
                      </a:lnTo>
                      <a:lnTo>
                        <a:pt x="469" y="183"/>
                      </a:lnTo>
                      <a:lnTo>
                        <a:pt x="460" y="157"/>
                      </a:lnTo>
                      <a:lnTo>
                        <a:pt x="452" y="134"/>
                      </a:lnTo>
                      <a:lnTo>
                        <a:pt x="400" y="183"/>
                      </a:lnTo>
                      <a:lnTo>
                        <a:pt x="400" y="183"/>
                      </a:lnTo>
                      <a:lnTo>
                        <a:pt x="404" y="196"/>
                      </a:lnTo>
                      <a:lnTo>
                        <a:pt x="407" y="209"/>
                      </a:lnTo>
                      <a:lnTo>
                        <a:pt x="409" y="223"/>
                      </a:lnTo>
                      <a:lnTo>
                        <a:pt x="409" y="236"/>
                      </a:lnTo>
                      <a:lnTo>
                        <a:pt x="409" y="236"/>
                      </a:lnTo>
                      <a:lnTo>
                        <a:pt x="409" y="255"/>
                      </a:lnTo>
                      <a:lnTo>
                        <a:pt x="406" y="272"/>
                      </a:lnTo>
                      <a:lnTo>
                        <a:pt x="402" y="287"/>
                      </a:lnTo>
                      <a:lnTo>
                        <a:pt x="396" y="303"/>
                      </a:lnTo>
                      <a:lnTo>
                        <a:pt x="389" y="319"/>
                      </a:lnTo>
                      <a:lnTo>
                        <a:pt x="380" y="332"/>
                      </a:lnTo>
                      <a:lnTo>
                        <a:pt x="370" y="346"/>
                      </a:lnTo>
                      <a:lnTo>
                        <a:pt x="359" y="357"/>
                      </a:lnTo>
                      <a:lnTo>
                        <a:pt x="346" y="369"/>
                      </a:lnTo>
                      <a:lnTo>
                        <a:pt x="333" y="379"/>
                      </a:lnTo>
                      <a:lnTo>
                        <a:pt x="319" y="387"/>
                      </a:lnTo>
                      <a:lnTo>
                        <a:pt x="304" y="395"/>
                      </a:lnTo>
                      <a:lnTo>
                        <a:pt x="289" y="400"/>
                      </a:lnTo>
                      <a:lnTo>
                        <a:pt x="272" y="405"/>
                      </a:lnTo>
                      <a:lnTo>
                        <a:pt x="254" y="407"/>
                      </a:lnTo>
                      <a:lnTo>
                        <a:pt x="237" y="407"/>
                      </a:lnTo>
                      <a:lnTo>
                        <a:pt x="237" y="407"/>
                      </a:lnTo>
                      <a:lnTo>
                        <a:pt x="220" y="407"/>
                      </a:lnTo>
                      <a:lnTo>
                        <a:pt x="203" y="405"/>
                      </a:lnTo>
                      <a:lnTo>
                        <a:pt x="186" y="400"/>
                      </a:lnTo>
                      <a:lnTo>
                        <a:pt x="170" y="395"/>
                      </a:lnTo>
                      <a:lnTo>
                        <a:pt x="156" y="387"/>
                      </a:lnTo>
                      <a:lnTo>
                        <a:pt x="141" y="379"/>
                      </a:lnTo>
                      <a:lnTo>
                        <a:pt x="129" y="369"/>
                      </a:lnTo>
                      <a:lnTo>
                        <a:pt x="116" y="357"/>
                      </a:lnTo>
                      <a:lnTo>
                        <a:pt x="104" y="346"/>
                      </a:lnTo>
                      <a:lnTo>
                        <a:pt x="94" y="332"/>
                      </a:lnTo>
                      <a:lnTo>
                        <a:pt x="86" y="319"/>
                      </a:lnTo>
                      <a:lnTo>
                        <a:pt x="79" y="303"/>
                      </a:lnTo>
                      <a:lnTo>
                        <a:pt x="73" y="287"/>
                      </a:lnTo>
                      <a:lnTo>
                        <a:pt x="69" y="272"/>
                      </a:lnTo>
                      <a:lnTo>
                        <a:pt x="67" y="255"/>
                      </a:lnTo>
                      <a:lnTo>
                        <a:pt x="66" y="236"/>
                      </a:lnTo>
                      <a:lnTo>
                        <a:pt x="66" y="236"/>
                      </a:lnTo>
                      <a:lnTo>
                        <a:pt x="67" y="219"/>
                      </a:lnTo>
                      <a:lnTo>
                        <a:pt x="69" y="202"/>
                      </a:lnTo>
                      <a:lnTo>
                        <a:pt x="73" y="186"/>
                      </a:lnTo>
                      <a:lnTo>
                        <a:pt x="79" y="170"/>
                      </a:lnTo>
                      <a:lnTo>
                        <a:pt x="86" y="154"/>
                      </a:lnTo>
                      <a:lnTo>
                        <a:pt x="94" y="140"/>
                      </a:lnTo>
                      <a:lnTo>
                        <a:pt x="104" y="127"/>
                      </a:lnTo>
                      <a:lnTo>
                        <a:pt x="116" y="114"/>
                      </a:lnTo>
                      <a:lnTo>
                        <a:pt x="129" y="104"/>
                      </a:lnTo>
                      <a:lnTo>
                        <a:pt x="141" y="94"/>
                      </a:lnTo>
                      <a:lnTo>
                        <a:pt x="156" y="86"/>
                      </a:lnTo>
                      <a:lnTo>
                        <a:pt x="170" y="79"/>
                      </a:lnTo>
                      <a:lnTo>
                        <a:pt x="186" y="73"/>
                      </a:lnTo>
                      <a:lnTo>
                        <a:pt x="203" y="69"/>
                      </a:lnTo>
                      <a:lnTo>
                        <a:pt x="220" y="66"/>
                      </a:lnTo>
                      <a:lnTo>
                        <a:pt x="237" y="64"/>
                      </a:lnTo>
                      <a:lnTo>
                        <a:pt x="237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Freeform 45"/>
                <p:cNvSpPr>
                  <a:spLocks noEditPoints="1"/>
                </p:cNvSpPr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1584325" y="231775"/>
                  <a:ext cx="473075" cy="466725"/>
                </a:xfrm>
                <a:custGeom>
                  <a:avLst/>
                  <a:gdLst>
                    <a:gd name="T0" fmla="*/ 409 w 596"/>
                    <a:gd name="T1" fmla="*/ 91 h 587"/>
                    <a:gd name="T2" fmla="*/ 308 w 596"/>
                    <a:gd name="T3" fmla="*/ 242 h 587"/>
                    <a:gd name="T4" fmla="*/ 188 w 596"/>
                    <a:gd name="T5" fmla="*/ 359 h 587"/>
                    <a:gd name="T6" fmla="*/ 170 w 596"/>
                    <a:gd name="T7" fmla="*/ 356 h 587"/>
                    <a:gd name="T8" fmla="*/ 121 w 596"/>
                    <a:gd name="T9" fmla="*/ 344 h 587"/>
                    <a:gd name="T10" fmla="*/ 97 w 596"/>
                    <a:gd name="T11" fmla="*/ 347 h 587"/>
                    <a:gd name="T12" fmla="*/ 64 w 596"/>
                    <a:gd name="T13" fmla="*/ 360 h 587"/>
                    <a:gd name="T14" fmla="*/ 35 w 596"/>
                    <a:gd name="T15" fmla="*/ 380 h 587"/>
                    <a:gd name="T16" fmla="*/ 14 w 596"/>
                    <a:gd name="T17" fmla="*/ 409 h 587"/>
                    <a:gd name="T18" fmla="*/ 3 w 596"/>
                    <a:gd name="T19" fmla="*/ 442 h 587"/>
                    <a:gd name="T20" fmla="*/ 0 w 596"/>
                    <a:gd name="T21" fmla="*/ 466 h 587"/>
                    <a:gd name="T22" fmla="*/ 5 w 596"/>
                    <a:gd name="T23" fmla="*/ 503 h 587"/>
                    <a:gd name="T24" fmla="*/ 21 w 596"/>
                    <a:gd name="T25" fmla="*/ 535 h 587"/>
                    <a:gd name="T26" fmla="*/ 44 w 596"/>
                    <a:gd name="T27" fmla="*/ 560 h 587"/>
                    <a:gd name="T28" fmla="*/ 74 w 596"/>
                    <a:gd name="T29" fmla="*/ 579 h 587"/>
                    <a:gd name="T30" fmla="*/ 108 w 596"/>
                    <a:gd name="T31" fmla="*/ 587 h 587"/>
                    <a:gd name="T32" fmla="*/ 134 w 596"/>
                    <a:gd name="T33" fmla="*/ 587 h 587"/>
                    <a:gd name="T34" fmla="*/ 168 w 596"/>
                    <a:gd name="T35" fmla="*/ 579 h 587"/>
                    <a:gd name="T36" fmla="*/ 198 w 596"/>
                    <a:gd name="T37" fmla="*/ 560 h 587"/>
                    <a:gd name="T38" fmla="*/ 221 w 596"/>
                    <a:gd name="T39" fmla="*/ 535 h 587"/>
                    <a:gd name="T40" fmla="*/ 237 w 596"/>
                    <a:gd name="T41" fmla="*/ 503 h 587"/>
                    <a:gd name="T42" fmla="*/ 243 w 596"/>
                    <a:gd name="T43" fmla="*/ 466 h 587"/>
                    <a:gd name="T44" fmla="*/ 238 w 596"/>
                    <a:gd name="T45" fmla="*/ 434 h 587"/>
                    <a:gd name="T46" fmla="*/ 227 w 596"/>
                    <a:gd name="T47" fmla="*/ 406 h 587"/>
                    <a:gd name="T48" fmla="*/ 351 w 596"/>
                    <a:gd name="T49" fmla="*/ 284 h 587"/>
                    <a:gd name="T50" fmla="*/ 493 w 596"/>
                    <a:gd name="T51" fmla="*/ 186 h 587"/>
                    <a:gd name="T52" fmla="*/ 507 w 596"/>
                    <a:gd name="T53" fmla="*/ 89 h 587"/>
                    <a:gd name="T54" fmla="*/ 186 w 596"/>
                    <a:gd name="T55" fmla="*/ 466 h 587"/>
                    <a:gd name="T56" fmla="*/ 174 w 596"/>
                    <a:gd name="T57" fmla="*/ 502 h 587"/>
                    <a:gd name="T58" fmla="*/ 146 w 596"/>
                    <a:gd name="T59" fmla="*/ 525 h 587"/>
                    <a:gd name="T60" fmla="*/ 121 w 596"/>
                    <a:gd name="T61" fmla="*/ 530 h 587"/>
                    <a:gd name="T62" fmla="*/ 85 w 596"/>
                    <a:gd name="T63" fmla="*/ 519 h 587"/>
                    <a:gd name="T64" fmla="*/ 63 w 596"/>
                    <a:gd name="T65" fmla="*/ 492 h 587"/>
                    <a:gd name="T66" fmla="*/ 58 w 596"/>
                    <a:gd name="T67" fmla="*/ 466 h 587"/>
                    <a:gd name="T68" fmla="*/ 68 w 596"/>
                    <a:gd name="T69" fmla="*/ 430 h 587"/>
                    <a:gd name="T70" fmla="*/ 97 w 596"/>
                    <a:gd name="T71" fmla="*/ 407 h 587"/>
                    <a:gd name="T72" fmla="*/ 121 w 596"/>
                    <a:gd name="T73" fmla="*/ 403 h 587"/>
                    <a:gd name="T74" fmla="*/ 103 w 596"/>
                    <a:gd name="T75" fmla="*/ 443 h 587"/>
                    <a:gd name="T76" fmla="*/ 103 w 596"/>
                    <a:gd name="T77" fmla="*/ 462 h 587"/>
                    <a:gd name="T78" fmla="*/ 118 w 596"/>
                    <a:gd name="T79" fmla="*/ 482 h 587"/>
                    <a:gd name="T80" fmla="*/ 146 w 596"/>
                    <a:gd name="T81" fmla="*/ 486 h 587"/>
                    <a:gd name="T82" fmla="*/ 184 w 596"/>
                    <a:gd name="T83" fmla="*/ 457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96" h="587">
                      <a:moveTo>
                        <a:pt x="491" y="0"/>
                      </a:moveTo>
                      <a:lnTo>
                        <a:pt x="410" y="80"/>
                      </a:lnTo>
                      <a:lnTo>
                        <a:pt x="409" y="91"/>
                      </a:lnTo>
                      <a:lnTo>
                        <a:pt x="404" y="147"/>
                      </a:lnTo>
                      <a:lnTo>
                        <a:pt x="356" y="196"/>
                      </a:lnTo>
                      <a:lnTo>
                        <a:pt x="308" y="242"/>
                      </a:lnTo>
                      <a:lnTo>
                        <a:pt x="268" y="280"/>
                      </a:lnTo>
                      <a:lnTo>
                        <a:pt x="221" y="327"/>
                      </a:lnTo>
                      <a:lnTo>
                        <a:pt x="188" y="359"/>
                      </a:lnTo>
                      <a:lnTo>
                        <a:pt x="184" y="363"/>
                      </a:lnTo>
                      <a:lnTo>
                        <a:pt x="184" y="363"/>
                      </a:lnTo>
                      <a:lnTo>
                        <a:pt x="170" y="356"/>
                      </a:lnTo>
                      <a:lnTo>
                        <a:pt x="154" y="350"/>
                      </a:lnTo>
                      <a:lnTo>
                        <a:pt x="138" y="346"/>
                      </a:lnTo>
                      <a:lnTo>
                        <a:pt x="121" y="344"/>
                      </a:lnTo>
                      <a:lnTo>
                        <a:pt x="121" y="344"/>
                      </a:lnTo>
                      <a:lnTo>
                        <a:pt x="108" y="346"/>
                      </a:lnTo>
                      <a:lnTo>
                        <a:pt x="97" y="347"/>
                      </a:lnTo>
                      <a:lnTo>
                        <a:pt x="85" y="350"/>
                      </a:lnTo>
                      <a:lnTo>
                        <a:pt x="74" y="354"/>
                      </a:lnTo>
                      <a:lnTo>
                        <a:pt x="64" y="360"/>
                      </a:lnTo>
                      <a:lnTo>
                        <a:pt x="54" y="366"/>
                      </a:lnTo>
                      <a:lnTo>
                        <a:pt x="44" y="373"/>
                      </a:lnTo>
                      <a:lnTo>
                        <a:pt x="35" y="380"/>
                      </a:lnTo>
                      <a:lnTo>
                        <a:pt x="28" y="389"/>
                      </a:lnTo>
                      <a:lnTo>
                        <a:pt x="21" y="399"/>
                      </a:lnTo>
                      <a:lnTo>
                        <a:pt x="14" y="409"/>
                      </a:lnTo>
                      <a:lnTo>
                        <a:pt x="10" y="419"/>
                      </a:lnTo>
                      <a:lnTo>
                        <a:pt x="5" y="430"/>
                      </a:lnTo>
                      <a:lnTo>
                        <a:pt x="3" y="442"/>
                      </a:lnTo>
                      <a:lnTo>
                        <a:pt x="1" y="455"/>
                      </a:lnTo>
                      <a:lnTo>
                        <a:pt x="0" y="466"/>
                      </a:lnTo>
                      <a:lnTo>
                        <a:pt x="0" y="466"/>
                      </a:lnTo>
                      <a:lnTo>
                        <a:pt x="1" y="479"/>
                      </a:lnTo>
                      <a:lnTo>
                        <a:pt x="3" y="490"/>
                      </a:lnTo>
                      <a:lnTo>
                        <a:pt x="5" y="503"/>
                      </a:lnTo>
                      <a:lnTo>
                        <a:pt x="10" y="513"/>
                      </a:lnTo>
                      <a:lnTo>
                        <a:pt x="14" y="525"/>
                      </a:lnTo>
                      <a:lnTo>
                        <a:pt x="21" y="535"/>
                      </a:lnTo>
                      <a:lnTo>
                        <a:pt x="28" y="543"/>
                      </a:lnTo>
                      <a:lnTo>
                        <a:pt x="35" y="552"/>
                      </a:lnTo>
                      <a:lnTo>
                        <a:pt x="44" y="560"/>
                      </a:lnTo>
                      <a:lnTo>
                        <a:pt x="54" y="567"/>
                      </a:lnTo>
                      <a:lnTo>
                        <a:pt x="64" y="573"/>
                      </a:lnTo>
                      <a:lnTo>
                        <a:pt x="74" y="579"/>
                      </a:lnTo>
                      <a:lnTo>
                        <a:pt x="85" y="582"/>
                      </a:lnTo>
                      <a:lnTo>
                        <a:pt x="97" y="585"/>
                      </a:lnTo>
                      <a:lnTo>
                        <a:pt x="108" y="587"/>
                      </a:lnTo>
                      <a:lnTo>
                        <a:pt x="121" y="587"/>
                      </a:lnTo>
                      <a:lnTo>
                        <a:pt x="121" y="587"/>
                      </a:lnTo>
                      <a:lnTo>
                        <a:pt x="134" y="587"/>
                      </a:lnTo>
                      <a:lnTo>
                        <a:pt x="146" y="585"/>
                      </a:lnTo>
                      <a:lnTo>
                        <a:pt x="157" y="582"/>
                      </a:lnTo>
                      <a:lnTo>
                        <a:pt x="168" y="579"/>
                      </a:lnTo>
                      <a:lnTo>
                        <a:pt x="180" y="573"/>
                      </a:lnTo>
                      <a:lnTo>
                        <a:pt x="190" y="567"/>
                      </a:lnTo>
                      <a:lnTo>
                        <a:pt x="198" y="560"/>
                      </a:lnTo>
                      <a:lnTo>
                        <a:pt x="207" y="552"/>
                      </a:lnTo>
                      <a:lnTo>
                        <a:pt x="216" y="543"/>
                      </a:lnTo>
                      <a:lnTo>
                        <a:pt x="221" y="535"/>
                      </a:lnTo>
                      <a:lnTo>
                        <a:pt x="228" y="525"/>
                      </a:lnTo>
                      <a:lnTo>
                        <a:pt x="233" y="513"/>
                      </a:lnTo>
                      <a:lnTo>
                        <a:pt x="237" y="503"/>
                      </a:lnTo>
                      <a:lnTo>
                        <a:pt x="240" y="490"/>
                      </a:lnTo>
                      <a:lnTo>
                        <a:pt x="243" y="479"/>
                      </a:lnTo>
                      <a:lnTo>
                        <a:pt x="243" y="466"/>
                      </a:lnTo>
                      <a:lnTo>
                        <a:pt x="243" y="466"/>
                      </a:lnTo>
                      <a:lnTo>
                        <a:pt x="241" y="450"/>
                      </a:lnTo>
                      <a:lnTo>
                        <a:pt x="238" y="434"/>
                      </a:lnTo>
                      <a:lnTo>
                        <a:pt x="233" y="420"/>
                      </a:lnTo>
                      <a:lnTo>
                        <a:pt x="227" y="406"/>
                      </a:lnTo>
                      <a:lnTo>
                        <a:pt x="227" y="406"/>
                      </a:lnTo>
                      <a:lnTo>
                        <a:pt x="263" y="370"/>
                      </a:lnTo>
                      <a:lnTo>
                        <a:pt x="310" y="323"/>
                      </a:lnTo>
                      <a:lnTo>
                        <a:pt x="351" y="284"/>
                      </a:lnTo>
                      <a:lnTo>
                        <a:pt x="397" y="239"/>
                      </a:lnTo>
                      <a:lnTo>
                        <a:pt x="447" y="190"/>
                      </a:lnTo>
                      <a:lnTo>
                        <a:pt x="493" y="186"/>
                      </a:lnTo>
                      <a:lnTo>
                        <a:pt x="514" y="184"/>
                      </a:lnTo>
                      <a:lnTo>
                        <a:pt x="596" y="106"/>
                      </a:lnTo>
                      <a:lnTo>
                        <a:pt x="507" y="89"/>
                      </a:lnTo>
                      <a:lnTo>
                        <a:pt x="491" y="0"/>
                      </a:lnTo>
                      <a:close/>
                      <a:moveTo>
                        <a:pt x="186" y="466"/>
                      </a:moveTo>
                      <a:lnTo>
                        <a:pt x="186" y="466"/>
                      </a:lnTo>
                      <a:lnTo>
                        <a:pt x="184" y="479"/>
                      </a:lnTo>
                      <a:lnTo>
                        <a:pt x="180" y="492"/>
                      </a:lnTo>
                      <a:lnTo>
                        <a:pt x="174" y="502"/>
                      </a:lnTo>
                      <a:lnTo>
                        <a:pt x="167" y="512"/>
                      </a:lnTo>
                      <a:lnTo>
                        <a:pt x="157" y="519"/>
                      </a:lnTo>
                      <a:lnTo>
                        <a:pt x="146" y="525"/>
                      </a:lnTo>
                      <a:lnTo>
                        <a:pt x="134" y="529"/>
                      </a:lnTo>
                      <a:lnTo>
                        <a:pt x="121" y="530"/>
                      </a:lnTo>
                      <a:lnTo>
                        <a:pt x="121" y="530"/>
                      </a:lnTo>
                      <a:lnTo>
                        <a:pt x="108" y="529"/>
                      </a:lnTo>
                      <a:lnTo>
                        <a:pt x="97" y="525"/>
                      </a:lnTo>
                      <a:lnTo>
                        <a:pt x="85" y="519"/>
                      </a:lnTo>
                      <a:lnTo>
                        <a:pt x="77" y="512"/>
                      </a:lnTo>
                      <a:lnTo>
                        <a:pt x="68" y="502"/>
                      </a:lnTo>
                      <a:lnTo>
                        <a:pt x="63" y="492"/>
                      </a:lnTo>
                      <a:lnTo>
                        <a:pt x="58" y="479"/>
                      </a:lnTo>
                      <a:lnTo>
                        <a:pt x="58" y="466"/>
                      </a:lnTo>
                      <a:lnTo>
                        <a:pt x="58" y="466"/>
                      </a:lnTo>
                      <a:lnTo>
                        <a:pt x="58" y="453"/>
                      </a:lnTo>
                      <a:lnTo>
                        <a:pt x="63" y="442"/>
                      </a:lnTo>
                      <a:lnTo>
                        <a:pt x="68" y="430"/>
                      </a:lnTo>
                      <a:lnTo>
                        <a:pt x="77" y="422"/>
                      </a:lnTo>
                      <a:lnTo>
                        <a:pt x="85" y="413"/>
                      </a:lnTo>
                      <a:lnTo>
                        <a:pt x="97" y="407"/>
                      </a:lnTo>
                      <a:lnTo>
                        <a:pt x="108" y="404"/>
                      </a:lnTo>
                      <a:lnTo>
                        <a:pt x="121" y="403"/>
                      </a:lnTo>
                      <a:lnTo>
                        <a:pt x="121" y="403"/>
                      </a:lnTo>
                      <a:lnTo>
                        <a:pt x="131" y="403"/>
                      </a:lnTo>
                      <a:lnTo>
                        <a:pt x="141" y="406"/>
                      </a:lnTo>
                      <a:lnTo>
                        <a:pt x="103" y="443"/>
                      </a:lnTo>
                      <a:lnTo>
                        <a:pt x="103" y="443"/>
                      </a:lnTo>
                      <a:lnTo>
                        <a:pt x="101" y="453"/>
                      </a:lnTo>
                      <a:lnTo>
                        <a:pt x="103" y="462"/>
                      </a:lnTo>
                      <a:lnTo>
                        <a:pt x="106" y="470"/>
                      </a:lnTo>
                      <a:lnTo>
                        <a:pt x="111" y="477"/>
                      </a:lnTo>
                      <a:lnTo>
                        <a:pt x="118" y="482"/>
                      </a:lnTo>
                      <a:lnTo>
                        <a:pt x="126" y="486"/>
                      </a:lnTo>
                      <a:lnTo>
                        <a:pt x="136" y="487"/>
                      </a:lnTo>
                      <a:lnTo>
                        <a:pt x="146" y="486"/>
                      </a:lnTo>
                      <a:lnTo>
                        <a:pt x="183" y="449"/>
                      </a:lnTo>
                      <a:lnTo>
                        <a:pt x="183" y="449"/>
                      </a:lnTo>
                      <a:lnTo>
                        <a:pt x="184" y="457"/>
                      </a:lnTo>
                      <a:lnTo>
                        <a:pt x="186" y="466"/>
                      </a:lnTo>
                      <a:lnTo>
                        <a:pt x="186" y="4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82880" tIns="91440" rIns="182880" bIns="91440" numCol="1" anchor="t" anchorCtr="0" compatLnSpc="1"/>
                <a:lstStyle/>
                <a:p>
                  <a:pPr algn="l" defTabSz="1828800" rtl="0"/>
                  <a:endParaRPr lang="en-US" sz="360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5" name="任意多边形: 形状 74"/>
            <p:cNvSpPr/>
            <p:nvPr>
              <p:custDataLst>
                <p:tags r:id="rId35"/>
              </p:custDataLst>
            </p:nvPr>
          </p:nvSpPr>
          <p:spPr>
            <a:xfrm>
              <a:off x="7362231" y="2005283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/>
            <p:cNvSpPr/>
            <p:nvPr>
              <p:custDataLst>
                <p:tags r:id="rId36"/>
              </p:custDataLst>
            </p:nvPr>
          </p:nvSpPr>
          <p:spPr>
            <a:xfrm>
              <a:off x="7362231" y="3848044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: 形状 76"/>
            <p:cNvSpPr/>
            <p:nvPr>
              <p:custDataLst>
                <p:tags r:id="rId37"/>
              </p:custDataLst>
            </p:nvPr>
          </p:nvSpPr>
          <p:spPr>
            <a:xfrm flipH="1">
              <a:off x="4226045" y="2005283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: 形状 77"/>
            <p:cNvSpPr/>
            <p:nvPr>
              <p:custDataLst>
                <p:tags r:id="rId38"/>
              </p:custDataLst>
            </p:nvPr>
          </p:nvSpPr>
          <p:spPr>
            <a:xfrm flipH="1">
              <a:off x="4226045" y="3848044"/>
              <a:ext cx="604766" cy="432710"/>
            </a:xfrm>
            <a:custGeom>
              <a:avLst/>
              <a:gdLst>
                <a:gd name="connsiteX0" fmla="*/ 0 w 544844"/>
                <a:gd name="connsiteY0" fmla="*/ 0 h 457997"/>
                <a:gd name="connsiteX1" fmla="*/ 104907 w 544844"/>
                <a:gd name="connsiteY1" fmla="*/ 0 h 457997"/>
                <a:gd name="connsiteX2" fmla="*/ 544844 w 544844"/>
                <a:gd name="connsiteY2" fmla="*/ 405715 h 457997"/>
                <a:gd name="connsiteX3" fmla="*/ 496629 w 544844"/>
                <a:gd name="connsiteY3" fmla="*/ 457997 h 4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44" h="457997">
                  <a:moveTo>
                    <a:pt x="0" y="0"/>
                  </a:moveTo>
                  <a:lnTo>
                    <a:pt x="104907" y="0"/>
                  </a:lnTo>
                  <a:lnTo>
                    <a:pt x="544844" y="405715"/>
                  </a:lnTo>
                  <a:lnTo>
                    <a:pt x="496629" y="457997"/>
                  </a:lnTo>
                  <a:close/>
                </a:path>
              </a:pathLst>
            </a:custGeom>
            <a:gradFill>
              <a:gsLst>
                <a:gs pos="0">
                  <a:srgbClr val="6CAFE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使用技术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" grpId="0" animBg="1"/>
      <p:bldP spid="44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7823"/>
          <a:stretch>
            <a:fillRect/>
          </a:stretch>
        </p:blipFill>
        <p:spPr>
          <a:xfrm>
            <a:off x="7983220" y="1003300"/>
            <a:ext cx="3612515" cy="2132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130" y="1906270"/>
            <a:ext cx="3762375" cy="23666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264920" y="1340485"/>
            <a:ext cx="2403475" cy="3321685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6"/>
            </p:custDataLst>
          </p:nvPr>
        </p:nvGrpSpPr>
        <p:grpSpPr>
          <a:xfrm>
            <a:off x="1892199" y="3566014"/>
            <a:ext cx="954573" cy="822907"/>
            <a:chOff x="2700216" y="2737974"/>
            <a:chExt cx="954573" cy="822907"/>
          </a:xfrm>
        </p:grpSpPr>
        <p:sp>
          <p:nvSpPr>
            <p:cNvPr id="34" name="等腰三角形 33"/>
            <p:cNvSpPr/>
            <p:nvPr>
              <p:custDataLst>
                <p:tags r:id="rId7"/>
              </p:custDataLst>
            </p:nvPr>
          </p:nvSpPr>
          <p:spPr>
            <a:xfrm>
              <a:off x="2700216" y="2737974"/>
              <a:ext cx="954573" cy="822907"/>
            </a:xfrm>
            <a:prstGeom prst="triangle">
              <a:avLst>
                <a:gd name="adj" fmla="val 50631"/>
              </a:avLst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Freeform 80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986943" y="3120852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9"/>
            </p:custDataLst>
          </p:nvPr>
        </p:nvGrpSpPr>
        <p:grpSpPr>
          <a:xfrm>
            <a:off x="1090302" y="4540685"/>
            <a:ext cx="2632058" cy="637349"/>
            <a:chOff x="1021722" y="4360980"/>
            <a:chExt cx="2632058" cy="6373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46" name="任意多边形: 形状 45"/>
              <p:cNvSpPr/>
              <p:nvPr>
                <p:custDataLst>
                  <p:tags r:id="rId10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: 形状 46"/>
              <p:cNvSpPr/>
              <p:nvPr>
                <p:custDataLst>
                  <p:tags r:id="rId11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任意多边形: 形状 47"/>
              <p:cNvSpPr/>
              <p:nvPr>
                <p:custDataLst>
                  <p:tags r:id="rId12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2"/>
            <p:cNvSpPr txBox="1"/>
            <p:nvPr>
              <p:custDataLst>
                <p:tags r:id="rId13"/>
              </p:custDataLst>
            </p:nvPr>
          </p:nvSpPr>
          <p:spPr>
            <a:xfrm>
              <a:off x="1419211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需求分析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05815" y="256540"/>
            <a:ext cx="3068320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过程留痕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09280" y="255905"/>
            <a:ext cx="3179445" cy="4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91660" y="905510"/>
            <a:ext cx="3246120" cy="1771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227320" y="1612265"/>
            <a:ext cx="2632710" cy="181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219575" y="2888615"/>
            <a:ext cx="2559685" cy="1457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282565" y="3566160"/>
            <a:ext cx="2700655" cy="140335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2"/>
            </p:custDataLst>
          </p:nvPr>
        </p:nvGrpSpPr>
        <p:grpSpPr>
          <a:xfrm>
            <a:off x="5681204" y="4642974"/>
            <a:ext cx="954573" cy="822907"/>
            <a:chOff x="6276000" y="2737974"/>
            <a:chExt cx="954573" cy="822907"/>
          </a:xfrm>
        </p:grpSpPr>
        <p:sp>
          <p:nvSpPr>
            <p:cNvPr id="32" name="等腰三角形 31"/>
            <p:cNvSpPr/>
            <p:nvPr>
              <p:custDataLst>
                <p:tags r:id="rId23"/>
              </p:custDataLst>
            </p:nvPr>
          </p:nvSpPr>
          <p:spPr>
            <a:xfrm>
              <a:off x="6276000" y="2737974"/>
              <a:ext cx="954573" cy="822907"/>
            </a:xfrm>
            <a:prstGeom prst="triangle">
              <a:avLst/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49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591361" y="3120852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25"/>
            </p:custDataLst>
          </p:nvPr>
        </p:nvGrpSpPr>
        <p:grpSpPr>
          <a:xfrm>
            <a:off x="4881252" y="5528110"/>
            <a:ext cx="2632058" cy="637349"/>
            <a:chOff x="1021722" y="4360980"/>
            <a:chExt cx="2632058" cy="637349"/>
          </a:xfrm>
        </p:grpSpPr>
        <p:grpSp>
          <p:nvGrpSpPr>
            <p:cNvPr id="11" name="组合 10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12" name="任意多边形: 形状 4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任意多边形: 形状 46"/>
              <p:cNvSpPr/>
              <p:nvPr>
                <p:custDataLst>
                  <p:tags r:id="rId27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任意多边形: 形状 47"/>
              <p:cNvSpPr/>
              <p:nvPr>
                <p:custDataLst>
                  <p:tags r:id="rId28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TextBox 42"/>
            <p:cNvSpPr txBox="1"/>
            <p:nvPr>
              <p:custDataLst>
                <p:tags r:id="rId29"/>
              </p:custDataLst>
            </p:nvPr>
          </p:nvSpPr>
          <p:spPr>
            <a:xfrm>
              <a:off x="1422386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原型设计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30"/>
            </p:custDataLst>
          </p:nvPr>
        </p:nvGrpSpPr>
        <p:grpSpPr>
          <a:xfrm>
            <a:off x="9268002" y="3820014"/>
            <a:ext cx="954573" cy="822907"/>
            <a:chOff x="9843113" y="2737974"/>
            <a:chExt cx="954573" cy="822907"/>
          </a:xfrm>
        </p:grpSpPr>
        <p:sp>
          <p:nvSpPr>
            <p:cNvPr id="30" name="等腰三角形 29"/>
            <p:cNvSpPr/>
            <p:nvPr>
              <p:custDataLst>
                <p:tags r:id="rId31"/>
              </p:custDataLst>
            </p:nvPr>
          </p:nvSpPr>
          <p:spPr>
            <a:xfrm>
              <a:off x="9843113" y="2737974"/>
              <a:ext cx="954573" cy="822907"/>
            </a:xfrm>
            <a:prstGeom prst="triangle">
              <a:avLst>
                <a:gd name="adj" fmla="val 51040"/>
              </a:avLst>
            </a:prstGeom>
            <a:solidFill>
              <a:srgbClr val="035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Freeform 6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0159268" y="3121646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33"/>
            </p:custDataLst>
          </p:nvPr>
        </p:nvGrpSpPr>
        <p:grpSpPr>
          <a:xfrm>
            <a:off x="8524247" y="4741980"/>
            <a:ext cx="2632058" cy="637349"/>
            <a:chOff x="1021722" y="4360980"/>
            <a:chExt cx="2632058" cy="637349"/>
          </a:xfrm>
        </p:grpSpPr>
        <p:grpSp>
          <p:nvGrpSpPr>
            <p:cNvPr id="21" name="组合 20"/>
            <p:cNvGrpSpPr/>
            <p:nvPr/>
          </p:nvGrpSpPr>
          <p:grpSpPr>
            <a:xfrm>
              <a:off x="1021722" y="4360980"/>
              <a:ext cx="2632058" cy="637349"/>
              <a:chOff x="888598" y="2340200"/>
              <a:chExt cx="2632058" cy="637349"/>
            </a:xfrm>
          </p:grpSpPr>
          <p:sp>
            <p:nvSpPr>
              <p:cNvPr id="25" name="任意多边形: 形状 45"/>
              <p:cNvSpPr/>
              <p:nvPr>
                <p:custDataLst>
                  <p:tags r:id="rId34"/>
                </p:custDataLst>
              </p:nvPr>
            </p:nvSpPr>
            <p:spPr>
              <a:xfrm>
                <a:off x="888598" y="2384597"/>
                <a:ext cx="2428239" cy="548559"/>
              </a:xfrm>
              <a:custGeom>
                <a:avLst/>
                <a:gdLst>
                  <a:gd name="connsiteX0" fmla="*/ 0 w 3123622"/>
                  <a:gd name="connsiteY0" fmla="*/ 0 h 705652"/>
                  <a:gd name="connsiteX1" fmla="*/ 2807476 w 3123622"/>
                  <a:gd name="connsiteY1" fmla="*/ 0 h 705652"/>
                  <a:gd name="connsiteX2" fmla="*/ 3123622 w 3123622"/>
                  <a:gd name="connsiteY2" fmla="*/ 705652 h 705652"/>
                  <a:gd name="connsiteX3" fmla="*/ 0 w 3123622"/>
                  <a:gd name="connsiteY3" fmla="*/ 705652 h 70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3622" h="705652">
                    <a:moveTo>
                      <a:pt x="0" y="0"/>
                    </a:moveTo>
                    <a:lnTo>
                      <a:pt x="2807476" y="0"/>
                    </a:lnTo>
                    <a:lnTo>
                      <a:pt x="3123622" y="705652"/>
                    </a:lnTo>
                    <a:lnTo>
                      <a:pt x="0" y="705652"/>
                    </a:lnTo>
                    <a:close/>
                  </a:path>
                </a:pathLst>
              </a:custGeom>
              <a:solidFill>
                <a:srgbClr val="035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任意多边形: 形状 46"/>
              <p:cNvSpPr/>
              <p:nvPr>
                <p:custDataLst>
                  <p:tags r:id="rId35"/>
                </p:custDataLst>
              </p:nvPr>
            </p:nvSpPr>
            <p:spPr>
              <a:xfrm rot="20132066">
                <a:off x="3293360" y="2340200"/>
                <a:ext cx="76200" cy="637349"/>
              </a:xfrm>
              <a:custGeom>
                <a:avLst/>
                <a:gdLst>
                  <a:gd name="connsiteX0" fmla="*/ 0 w 76200"/>
                  <a:gd name="connsiteY0" fmla="*/ 0 h 637349"/>
                  <a:gd name="connsiteX1" fmla="*/ 76200 w 76200"/>
                  <a:gd name="connsiteY1" fmla="*/ 34671 h 637349"/>
                  <a:gd name="connsiteX2" fmla="*/ 76200 w 76200"/>
                  <a:gd name="connsiteY2" fmla="*/ 637349 h 637349"/>
                  <a:gd name="connsiteX3" fmla="*/ 0 w 76200"/>
                  <a:gd name="connsiteY3" fmla="*/ 602678 h 6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9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9"/>
                    </a:lnTo>
                    <a:lnTo>
                      <a:pt x="0" y="60267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4000">
                    <a:srgbClr val="035CA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任意多边形: 形状 47"/>
              <p:cNvSpPr/>
              <p:nvPr>
                <p:custDataLst>
                  <p:tags r:id="rId36"/>
                </p:custDataLst>
              </p:nvPr>
            </p:nvSpPr>
            <p:spPr>
              <a:xfrm rot="20132066">
                <a:off x="3444456" y="2340201"/>
                <a:ext cx="76200" cy="637348"/>
              </a:xfrm>
              <a:custGeom>
                <a:avLst/>
                <a:gdLst>
                  <a:gd name="connsiteX0" fmla="*/ 0 w 76200"/>
                  <a:gd name="connsiteY0" fmla="*/ 0 h 637348"/>
                  <a:gd name="connsiteX1" fmla="*/ 76200 w 76200"/>
                  <a:gd name="connsiteY1" fmla="*/ 34671 h 637348"/>
                  <a:gd name="connsiteX2" fmla="*/ 76200 w 76200"/>
                  <a:gd name="connsiteY2" fmla="*/ 637348 h 637348"/>
                  <a:gd name="connsiteX3" fmla="*/ 0 w 76200"/>
                  <a:gd name="connsiteY3" fmla="*/ 602677 h 6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637348">
                    <a:moveTo>
                      <a:pt x="0" y="0"/>
                    </a:moveTo>
                    <a:lnTo>
                      <a:pt x="76200" y="34671"/>
                    </a:lnTo>
                    <a:lnTo>
                      <a:pt x="76200" y="637348"/>
                    </a:lnTo>
                    <a:lnTo>
                      <a:pt x="0" y="602677"/>
                    </a:lnTo>
                    <a:close/>
                  </a:path>
                </a:pathLst>
              </a:custGeom>
              <a:gradFill>
                <a:gsLst>
                  <a:gs pos="100000">
                    <a:srgbClr val="035CAC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TextBox 42"/>
            <p:cNvSpPr txBox="1"/>
            <p:nvPr>
              <p:custDataLst>
                <p:tags r:id="rId37"/>
              </p:custDataLst>
            </p:nvPr>
          </p:nvSpPr>
          <p:spPr>
            <a:xfrm>
              <a:off x="1422386" y="448939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协同开发</a:t>
              </a:r>
              <a:endParaRPr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0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0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4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5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6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7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8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0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1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4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5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6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7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8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1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2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4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5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6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7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8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2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3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3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3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3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3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134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35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36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37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38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39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40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1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2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3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4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5.xml><?xml version="1.0" encoding="utf-8"?>
<p:tagLst xmlns:p="http://schemas.openxmlformats.org/presentationml/2006/main">
  <p:tag name="KSO_WM_DIAGRAM_VIRTUALLY_FRAME" val="{&quot;height&quot;:331.2,&quot;left&quot;:117.58692913385823,&quot;top&quot;:134.65732283464567,&quot;width&quot;:724.3950393700788}"/>
</p:tagLst>
</file>

<file path=ppt/tags/tag146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7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48.xml><?xml version="1.0" encoding="utf-8"?>
<p:tagLst xmlns:p="http://schemas.openxmlformats.org/presentationml/2006/main">
  <p:tag name="KSO_WM_DIAGRAM_VIRTUALLY_FRAME" val="{&quot;height&quot;:331.2,&quot;left&quot;:117.58692913385823,&quot;top&quot;:134.65732283464567,&quot;width&quot;:724.3950393700788}"/>
</p:tagLst>
</file>

<file path=ppt/tags/tag149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5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50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51.xml><?xml version="1.0" encoding="utf-8"?>
<p:tagLst xmlns:p="http://schemas.openxmlformats.org/presentationml/2006/main">
  <p:tag name="KSO_WM_DIAGRAM_VIRTUALLY_FRAME" val="{&quot;height&quot;:331.2,&quot;left&quot;:117.58692913385823,&quot;top&quot;:134.65732283464567,&quot;width&quot;:724.3950393700788}"/>
</p:tagLst>
</file>

<file path=ppt/tags/tag152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53.xml><?xml version="1.0" encoding="utf-8"?>
<p:tagLst xmlns:p="http://schemas.openxmlformats.org/presentationml/2006/main">
  <p:tag name="KSO_WM_DIAGRAM_VIRTUALLY_FRAME" val="{&quot;height&quot;:333.0748818897638,&quot;left&quot;:117.58692913385823,&quot;top&quot;:134.65732283464567,&quot;width&quot;:724.3950393700788}"/>
</p:tagLst>
</file>

<file path=ppt/tags/tag154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oZGlkIjoiNWVlY2FmZTQ2ODYzYmZmMGM5NTM5NTY5NDk0N2NmNmIifQ=="/>
</p:tagLst>
</file>

<file path=ppt/tags/tag16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7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8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19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2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20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21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22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23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4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5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6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7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8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29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30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1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2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3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4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5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6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7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8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39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4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40.xml><?xml version="1.0" encoding="utf-8"?>
<p:tagLst xmlns:p="http://schemas.openxmlformats.org/presentationml/2006/main">
  <p:tag name="KSO_WM_DIAGRAM_VIRTUALLY_FRAME" val="{&quot;height&quot;:177.84228346456698,&quot;left&quot;:76.65590551181103,&quot;top&quot;:311.7527559055118,&quot;width&quot;:812.488188976378}"/>
</p:tagLst>
</file>

<file path=ppt/tags/tag41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2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3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4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5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6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7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8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49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50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1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2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3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4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5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6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7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8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59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60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1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2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3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4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5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6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7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8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69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70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1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2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3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4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5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6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7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8.xml><?xml version="1.0" encoding="utf-8"?>
<p:tagLst xmlns:p="http://schemas.openxmlformats.org/presentationml/2006/main">
  <p:tag name="KSO_WM_DIAGRAM_VIRTUALLY_FRAME" val="{&quot;height&quot;:285.92181102362207,&quot;left&quot;:0,&quot;top&quot;:152.83165354330708,&quot;width&quot;:962.6980314960631}"/>
</p:tagLst>
</file>

<file path=ppt/tags/tag7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8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4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5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6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7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8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8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.xml><?xml version="1.0" encoding="utf-8"?>
<p:tagLst xmlns:p="http://schemas.openxmlformats.org/presentationml/2006/main">
  <p:tag name="KSO_WM_DIAGRAM_VIRTUALLY_FRAME" val="{&quot;height&quot;:332.9626771653544,&quot;left&quot;:540.8301574803149,&quot;top&quot;:91.10771653543307,&quot;width&quot;:311.4318897637796}"/>
</p:tagLst>
</file>

<file path=ppt/tags/tag90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1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2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3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4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5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6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7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8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ags/tag99.xml><?xml version="1.0" encoding="utf-8"?>
<p:tagLst xmlns:p="http://schemas.openxmlformats.org/presentationml/2006/main">
  <p:tag name="KSO_WM_DIAGRAM_VIRTUALLY_FRAME" val="{&quot;height&quot;:430.6692125984252,&quot;left&quot;:63.45,&quot;top&quot;:71.3,&quot;width&quot;:894.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WPS 演示</Application>
  <PresentationFormat>宽屏</PresentationFormat>
  <Paragraphs>168</Paragraphs>
  <Slides>14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思源黑体 CN Bold</vt:lpstr>
      <vt:lpstr>黑体</vt:lpstr>
      <vt:lpstr>思源黑体 CN Normal</vt:lpstr>
      <vt:lpstr>思源黑体 CN Heavy</vt:lpstr>
      <vt:lpstr>阿里巴巴普惠体 B</vt:lpstr>
      <vt:lpstr>思源黑体 传统 Heavy</vt:lpstr>
      <vt:lpstr>思源黑体 CN Medium</vt:lpstr>
      <vt:lpstr>字魂35号-经典雅黑</vt:lpstr>
      <vt:lpstr>微软雅黑</vt:lpstr>
      <vt:lpstr>微软雅黑 Light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WPS_1656631694</cp:lastModifiedBy>
  <cp:revision>94</cp:revision>
  <dcterms:created xsi:type="dcterms:W3CDTF">2025-07-04T07:51:00Z</dcterms:created>
  <dcterms:modified xsi:type="dcterms:W3CDTF">2025-07-09T00:40:29Z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AC386A325DDF45CEA0EC8FD530671127_13</vt:lpwstr>
  </property>
  <property fmtid="{D5CDD505-2E9C-101B-9397-08002B2CF9AE}" pid="3" name="KSOProductBuildVer">
    <vt:lpwstr>2052-12.1.0.21915</vt:lpwstr>
  </property>
</Properties>
</file>